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handoutMasterIdLst>
    <p:handoutMasterId r:id="rId18"/>
  </p:handoutMasterIdLst>
  <p:sldIdLst>
    <p:sldId id="278" r:id="rId3"/>
    <p:sldId id="335" r:id="rId4"/>
    <p:sldId id="330" r:id="rId5"/>
    <p:sldId id="331" r:id="rId6"/>
    <p:sldId id="333" r:id="rId7"/>
    <p:sldId id="332" r:id="rId8"/>
    <p:sldId id="336" r:id="rId9"/>
    <p:sldId id="337" r:id="rId10"/>
    <p:sldId id="338" r:id="rId11"/>
    <p:sldId id="339" r:id="rId12"/>
    <p:sldId id="340" r:id="rId13"/>
    <p:sldId id="341" r:id="rId14"/>
    <p:sldId id="342" r:id="rId15"/>
    <p:sldId id="316" r:id="rId16"/>
  </p:sldIdLst>
  <p:sldSz cx="9144000" cy="6858000" type="screen4x3"/>
  <p:notesSz cx="7102475" cy="9388475"/>
  <p:defaultTextStyle>
    <a:defPPr>
      <a:defRPr lang="es-NI"/>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115" d="100"/>
          <a:sy n="115" d="100"/>
        </p:scale>
        <p:origin x="149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83D983DB-F801-4403-B256-6977843B591B}"/>
              </a:ext>
            </a:extLst>
          </p:cNvPr>
          <p:cNvSpPr>
            <a:spLocks noGrp="1"/>
          </p:cNvSpPr>
          <p:nvPr>
            <p:ph type="hdr" sz="quarter"/>
          </p:nvPr>
        </p:nvSpPr>
        <p:spPr>
          <a:xfrm>
            <a:off x="0" y="0"/>
            <a:ext cx="3077357" cy="470019"/>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s-NI" dirty="0"/>
          </a:p>
        </p:txBody>
      </p:sp>
      <p:sp>
        <p:nvSpPr>
          <p:cNvPr id="3" name="2 Marcador de fecha">
            <a:extLst>
              <a:ext uri="{FF2B5EF4-FFF2-40B4-BE49-F238E27FC236}">
                <a16:creationId xmlns:a16="http://schemas.microsoft.com/office/drawing/2014/main" id="{D4706FF0-CC60-4A58-B2D8-704C8BB8887D}"/>
              </a:ext>
            </a:extLst>
          </p:cNvPr>
          <p:cNvSpPr>
            <a:spLocks noGrp="1"/>
          </p:cNvSpPr>
          <p:nvPr>
            <p:ph type="dt" sz="quarter" idx="1"/>
          </p:nvPr>
        </p:nvSpPr>
        <p:spPr>
          <a:xfrm>
            <a:off x="4023481" y="0"/>
            <a:ext cx="3077357" cy="470019"/>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B70487F-896F-4C1B-9DD3-82EA3E6D388C}" type="datetimeFigureOut">
              <a:rPr lang="es-NI"/>
              <a:pPr>
                <a:defRPr/>
              </a:pPr>
              <a:t>30/07/2020</a:t>
            </a:fld>
            <a:endParaRPr lang="es-NI" dirty="0"/>
          </a:p>
        </p:txBody>
      </p:sp>
      <p:sp>
        <p:nvSpPr>
          <p:cNvPr id="4" name="3 Marcador de pie de página">
            <a:extLst>
              <a:ext uri="{FF2B5EF4-FFF2-40B4-BE49-F238E27FC236}">
                <a16:creationId xmlns:a16="http://schemas.microsoft.com/office/drawing/2014/main" id="{B4E40EE0-B3DB-421C-9D08-DD7EDC7A8F61}"/>
              </a:ext>
            </a:extLst>
          </p:cNvPr>
          <p:cNvSpPr>
            <a:spLocks noGrp="1"/>
          </p:cNvSpPr>
          <p:nvPr>
            <p:ph type="ftr" sz="quarter" idx="2"/>
          </p:nvPr>
        </p:nvSpPr>
        <p:spPr>
          <a:xfrm>
            <a:off x="0" y="8916969"/>
            <a:ext cx="3077357" cy="470019"/>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s-NI" dirty="0"/>
          </a:p>
        </p:txBody>
      </p:sp>
      <p:sp>
        <p:nvSpPr>
          <p:cNvPr id="5" name="4 Marcador de número de diapositiva">
            <a:extLst>
              <a:ext uri="{FF2B5EF4-FFF2-40B4-BE49-F238E27FC236}">
                <a16:creationId xmlns:a16="http://schemas.microsoft.com/office/drawing/2014/main" id="{74333B46-55E4-436F-9816-E598F3BE3BFA}"/>
              </a:ext>
            </a:extLst>
          </p:cNvPr>
          <p:cNvSpPr>
            <a:spLocks noGrp="1"/>
          </p:cNvSpPr>
          <p:nvPr>
            <p:ph type="sldNum" sz="quarter" idx="3"/>
          </p:nvPr>
        </p:nvSpPr>
        <p:spPr>
          <a:xfrm>
            <a:off x="4023481" y="8916969"/>
            <a:ext cx="3077357" cy="470019"/>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A23CB4BA-F87B-4FEF-B44F-1A44C1C4ED7F}" type="slidenum">
              <a:rPr lang="es-NI" altLang="es-NI"/>
              <a:pPr/>
              <a:t>‹Nº›</a:t>
            </a:fld>
            <a:endParaRPr lang="es-NI" altLang="es-NI" dirty="0"/>
          </a:p>
        </p:txBody>
      </p:sp>
    </p:spTree>
    <p:extLst>
      <p:ext uri="{BB962C8B-B14F-4D97-AF65-F5344CB8AC3E}">
        <p14:creationId xmlns:p14="http://schemas.microsoft.com/office/powerpoint/2010/main" val="2410731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F87AAFA8-E30C-443C-B507-8C861089F782}"/>
              </a:ext>
            </a:extLst>
          </p:cNvPr>
          <p:cNvSpPr>
            <a:spLocks noGrp="1"/>
          </p:cNvSpPr>
          <p:nvPr>
            <p:ph type="hdr" sz="quarter"/>
          </p:nvPr>
        </p:nvSpPr>
        <p:spPr>
          <a:xfrm>
            <a:off x="0" y="0"/>
            <a:ext cx="3077357" cy="470019"/>
          </a:xfrm>
          <a:prstGeom prst="rect">
            <a:avLst/>
          </a:prstGeom>
        </p:spPr>
        <p:txBody>
          <a:bodyPr vert="horz" lIns="94229" tIns="47114" rIns="94229" bIns="47114" rtlCol="0"/>
          <a:lstStyle>
            <a:lvl1pPr algn="l" eaLnBrk="1" fontAlgn="auto" hangingPunct="1">
              <a:spcBef>
                <a:spcPts val="0"/>
              </a:spcBef>
              <a:spcAft>
                <a:spcPts val="0"/>
              </a:spcAft>
              <a:defRPr sz="1200">
                <a:latin typeface="+mn-lt"/>
                <a:cs typeface="+mn-cs"/>
              </a:defRPr>
            </a:lvl1pPr>
          </a:lstStyle>
          <a:p>
            <a:pPr>
              <a:defRPr/>
            </a:pPr>
            <a:endParaRPr lang="es-NI" dirty="0"/>
          </a:p>
        </p:txBody>
      </p:sp>
      <p:sp>
        <p:nvSpPr>
          <p:cNvPr id="3" name="2 Marcador de fecha">
            <a:extLst>
              <a:ext uri="{FF2B5EF4-FFF2-40B4-BE49-F238E27FC236}">
                <a16:creationId xmlns:a16="http://schemas.microsoft.com/office/drawing/2014/main" id="{FFC50866-0ED0-4893-AE16-36868D67138F}"/>
              </a:ext>
            </a:extLst>
          </p:cNvPr>
          <p:cNvSpPr>
            <a:spLocks noGrp="1"/>
          </p:cNvSpPr>
          <p:nvPr>
            <p:ph type="dt" idx="1"/>
          </p:nvPr>
        </p:nvSpPr>
        <p:spPr>
          <a:xfrm>
            <a:off x="4023481" y="0"/>
            <a:ext cx="3077357" cy="470019"/>
          </a:xfrm>
          <a:prstGeom prst="rect">
            <a:avLst/>
          </a:prstGeom>
        </p:spPr>
        <p:txBody>
          <a:bodyPr vert="horz" lIns="94229" tIns="47114" rIns="94229" bIns="47114" rtlCol="0"/>
          <a:lstStyle>
            <a:lvl1pPr algn="r" eaLnBrk="1" fontAlgn="auto" hangingPunct="1">
              <a:spcBef>
                <a:spcPts val="0"/>
              </a:spcBef>
              <a:spcAft>
                <a:spcPts val="0"/>
              </a:spcAft>
              <a:defRPr sz="1200">
                <a:latin typeface="+mn-lt"/>
                <a:cs typeface="+mn-cs"/>
              </a:defRPr>
            </a:lvl1pPr>
          </a:lstStyle>
          <a:p>
            <a:pPr>
              <a:defRPr/>
            </a:pPr>
            <a:fld id="{28933650-B8E8-4FC4-8427-4954BAE769ED}" type="datetimeFigureOut">
              <a:rPr lang="es-NI"/>
              <a:pPr>
                <a:defRPr/>
              </a:pPr>
              <a:t>30/07/2020</a:t>
            </a:fld>
            <a:endParaRPr lang="es-NI" dirty="0"/>
          </a:p>
        </p:txBody>
      </p:sp>
      <p:sp>
        <p:nvSpPr>
          <p:cNvPr id="4" name="3 Marcador de imagen de diapositiva">
            <a:extLst>
              <a:ext uri="{FF2B5EF4-FFF2-40B4-BE49-F238E27FC236}">
                <a16:creationId xmlns:a16="http://schemas.microsoft.com/office/drawing/2014/main" id="{4C770CA7-3851-4AE5-A9B8-82AF0117BE61}"/>
              </a:ext>
            </a:extLst>
          </p:cNvPr>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pPr lvl="0"/>
            <a:endParaRPr lang="es-NI" noProof="0" dirty="0"/>
          </a:p>
        </p:txBody>
      </p:sp>
      <p:sp>
        <p:nvSpPr>
          <p:cNvPr id="5" name="4 Marcador de notas">
            <a:extLst>
              <a:ext uri="{FF2B5EF4-FFF2-40B4-BE49-F238E27FC236}">
                <a16:creationId xmlns:a16="http://schemas.microsoft.com/office/drawing/2014/main" id="{4C54A219-0411-498F-B263-B08972C59B4A}"/>
              </a:ext>
            </a:extLst>
          </p:cNvPr>
          <p:cNvSpPr>
            <a:spLocks noGrp="1"/>
          </p:cNvSpPr>
          <p:nvPr>
            <p:ph type="body" sz="quarter" idx="3"/>
          </p:nvPr>
        </p:nvSpPr>
        <p:spPr>
          <a:xfrm>
            <a:off x="710412" y="4459228"/>
            <a:ext cx="5681653" cy="4224219"/>
          </a:xfrm>
          <a:prstGeom prst="rect">
            <a:avLst/>
          </a:prstGeom>
        </p:spPr>
        <p:txBody>
          <a:bodyPr vert="horz" lIns="94229" tIns="47114" rIns="94229" bIns="47114"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NI" noProof="0"/>
          </a:p>
        </p:txBody>
      </p:sp>
      <p:sp>
        <p:nvSpPr>
          <p:cNvPr id="6" name="5 Marcador de pie de página">
            <a:extLst>
              <a:ext uri="{FF2B5EF4-FFF2-40B4-BE49-F238E27FC236}">
                <a16:creationId xmlns:a16="http://schemas.microsoft.com/office/drawing/2014/main" id="{4149BE90-7517-4380-9DC4-3DD437A70CA5}"/>
              </a:ext>
            </a:extLst>
          </p:cNvPr>
          <p:cNvSpPr>
            <a:spLocks noGrp="1"/>
          </p:cNvSpPr>
          <p:nvPr>
            <p:ph type="ftr" sz="quarter" idx="4"/>
          </p:nvPr>
        </p:nvSpPr>
        <p:spPr>
          <a:xfrm>
            <a:off x="0" y="8916969"/>
            <a:ext cx="3077357" cy="470019"/>
          </a:xfrm>
          <a:prstGeom prst="rect">
            <a:avLst/>
          </a:prstGeom>
        </p:spPr>
        <p:txBody>
          <a:bodyPr vert="horz" lIns="94229" tIns="47114" rIns="94229" bIns="47114" rtlCol="0" anchor="b"/>
          <a:lstStyle>
            <a:lvl1pPr algn="l" eaLnBrk="1" fontAlgn="auto" hangingPunct="1">
              <a:spcBef>
                <a:spcPts val="0"/>
              </a:spcBef>
              <a:spcAft>
                <a:spcPts val="0"/>
              </a:spcAft>
              <a:defRPr sz="1200">
                <a:latin typeface="+mn-lt"/>
                <a:cs typeface="+mn-cs"/>
              </a:defRPr>
            </a:lvl1pPr>
          </a:lstStyle>
          <a:p>
            <a:pPr>
              <a:defRPr/>
            </a:pPr>
            <a:endParaRPr lang="es-NI" dirty="0"/>
          </a:p>
        </p:txBody>
      </p:sp>
      <p:sp>
        <p:nvSpPr>
          <p:cNvPr id="7" name="6 Marcador de número de diapositiva">
            <a:extLst>
              <a:ext uri="{FF2B5EF4-FFF2-40B4-BE49-F238E27FC236}">
                <a16:creationId xmlns:a16="http://schemas.microsoft.com/office/drawing/2014/main" id="{9E0E9CE9-A5DB-41DC-8A58-8B9D9B91BFE2}"/>
              </a:ext>
            </a:extLst>
          </p:cNvPr>
          <p:cNvSpPr>
            <a:spLocks noGrp="1"/>
          </p:cNvSpPr>
          <p:nvPr>
            <p:ph type="sldNum" sz="quarter" idx="5"/>
          </p:nvPr>
        </p:nvSpPr>
        <p:spPr>
          <a:xfrm>
            <a:off x="4023481" y="8916969"/>
            <a:ext cx="3077357" cy="470019"/>
          </a:xfrm>
          <a:prstGeom prst="rect">
            <a:avLst/>
          </a:prstGeom>
        </p:spPr>
        <p:txBody>
          <a:bodyPr vert="horz" wrap="square" lIns="94229" tIns="47114" rIns="94229" bIns="47114" numCol="1" anchor="b" anchorCtr="0" compatLnSpc="1">
            <a:prstTxWarp prst="textNoShape">
              <a:avLst/>
            </a:prstTxWarp>
          </a:bodyPr>
          <a:lstStyle>
            <a:lvl1pPr algn="r" eaLnBrk="1" hangingPunct="1">
              <a:defRPr sz="1200"/>
            </a:lvl1pPr>
          </a:lstStyle>
          <a:p>
            <a:fld id="{07F13166-4A8C-428D-9AE8-D9C06BA525AF}" type="slidenum">
              <a:rPr lang="es-NI" altLang="es-NI"/>
              <a:pPr/>
              <a:t>‹Nº›</a:t>
            </a:fld>
            <a:endParaRPr lang="es-NI" altLang="es-NI" dirty="0"/>
          </a:p>
        </p:txBody>
      </p:sp>
    </p:spTree>
    <p:extLst>
      <p:ext uri="{BB962C8B-B14F-4D97-AF65-F5344CB8AC3E}">
        <p14:creationId xmlns:p14="http://schemas.microsoft.com/office/powerpoint/2010/main" val="24918145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Marcador de imagen de diapositiva 1">
            <a:extLst>
              <a:ext uri="{FF2B5EF4-FFF2-40B4-BE49-F238E27FC236}">
                <a16:creationId xmlns:a16="http://schemas.microsoft.com/office/drawing/2014/main" id="{3A67CF4D-AF85-458F-B2FB-CABCD425E6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Marcador de notas 2">
            <a:extLst>
              <a:ext uri="{FF2B5EF4-FFF2-40B4-BE49-F238E27FC236}">
                <a16:creationId xmlns:a16="http://schemas.microsoft.com/office/drawing/2014/main" id="{84F8A552-AFF1-4D42-A158-4BBA493C41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NI" altLang="es-NI" dirty="0"/>
          </a:p>
        </p:txBody>
      </p:sp>
      <p:sp>
        <p:nvSpPr>
          <p:cNvPr id="17412" name="Marcador de número de diapositiva 3">
            <a:extLst>
              <a:ext uri="{FF2B5EF4-FFF2-40B4-BE49-F238E27FC236}">
                <a16:creationId xmlns:a16="http://schemas.microsoft.com/office/drawing/2014/main" id="{BBE100C8-BB3B-44B1-9C1F-04E66A51D5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F8F0DD5-011E-44E0-A2DD-D2F63A86CFE1}" type="slidenum">
              <a:rPr lang="en-US" altLang="es-NI"/>
              <a:pPr/>
              <a:t>1</a:t>
            </a:fld>
            <a:endParaRPr lang="en-US" altLang="es-NI" dirty="0"/>
          </a:p>
        </p:txBody>
      </p:sp>
    </p:spTree>
    <p:extLst>
      <p:ext uri="{BB962C8B-B14F-4D97-AF65-F5344CB8AC3E}">
        <p14:creationId xmlns:p14="http://schemas.microsoft.com/office/powerpoint/2010/main" val="3527832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Marcador de imagen de diapositiva 1">
            <a:extLst>
              <a:ext uri="{FF2B5EF4-FFF2-40B4-BE49-F238E27FC236}">
                <a16:creationId xmlns:a16="http://schemas.microsoft.com/office/drawing/2014/main" id="{F9DCD277-E043-42A6-9E76-D49A010A27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Marcador de notas 2">
            <a:extLst>
              <a:ext uri="{FF2B5EF4-FFF2-40B4-BE49-F238E27FC236}">
                <a16:creationId xmlns:a16="http://schemas.microsoft.com/office/drawing/2014/main" id="{290EB857-C405-479D-ACF9-66D7DC2274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NI" altLang="es-NI" dirty="0"/>
          </a:p>
        </p:txBody>
      </p:sp>
      <p:sp>
        <p:nvSpPr>
          <p:cNvPr id="18436" name="Marcador de número de diapositiva 3">
            <a:extLst>
              <a:ext uri="{FF2B5EF4-FFF2-40B4-BE49-F238E27FC236}">
                <a16:creationId xmlns:a16="http://schemas.microsoft.com/office/drawing/2014/main" id="{81752009-1B8E-4227-8BC3-46B7081E4D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4BC0217-1DBA-4531-8F48-BC37D4AC8B25}" type="slidenum">
              <a:rPr lang="es-ES" altLang="es-NI">
                <a:solidFill>
                  <a:srgbClr val="000000"/>
                </a:solidFill>
              </a:rPr>
              <a:pPr/>
              <a:t>14</a:t>
            </a:fld>
            <a:endParaRPr lang="es-ES" altLang="es-NI" dirty="0">
              <a:solidFill>
                <a:srgbClr val="000000"/>
              </a:solidFill>
            </a:endParaRPr>
          </a:p>
        </p:txBody>
      </p:sp>
    </p:spTree>
    <p:extLst>
      <p:ext uri="{BB962C8B-B14F-4D97-AF65-F5344CB8AC3E}">
        <p14:creationId xmlns:p14="http://schemas.microsoft.com/office/powerpoint/2010/main" val="1119623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NI"/>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NI"/>
          </a:p>
        </p:txBody>
      </p:sp>
      <p:sp>
        <p:nvSpPr>
          <p:cNvPr id="4" name="3 Marcador de fecha">
            <a:extLst>
              <a:ext uri="{FF2B5EF4-FFF2-40B4-BE49-F238E27FC236}">
                <a16:creationId xmlns:a16="http://schemas.microsoft.com/office/drawing/2014/main" id="{B53923CF-0DF4-4AD8-AFEC-28DEF72A0EBE}"/>
              </a:ext>
            </a:extLst>
          </p:cNvPr>
          <p:cNvSpPr>
            <a:spLocks noGrp="1"/>
          </p:cNvSpPr>
          <p:nvPr>
            <p:ph type="dt" sz="half" idx="10"/>
          </p:nvPr>
        </p:nvSpPr>
        <p:spPr/>
        <p:txBody>
          <a:bodyPr/>
          <a:lstStyle>
            <a:lvl1pPr>
              <a:defRPr/>
            </a:lvl1pPr>
          </a:lstStyle>
          <a:p>
            <a:pPr>
              <a:defRPr/>
            </a:pPr>
            <a:fld id="{121EFC85-F5DD-4364-859F-E2F34978F680}" type="datetime1">
              <a:rPr lang="es-NI"/>
              <a:pPr>
                <a:defRPr/>
              </a:pPr>
              <a:t>30/07/2020</a:t>
            </a:fld>
            <a:endParaRPr lang="es-NI" dirty="0"/>
          </a:p>
        </p:txBody>
      </p:sp>
      <p:sp>
        <p:nvSpPr>
          <p:cNvPr id="5" name="4 Marcador de pie de página">
            <a:extLst>
              <a:ext uri="{FF2B5EF4-FFF2-40B4-BE49-F238E27FC236}">
                <a16:creationId xmlns:a16="http://schemas.microsoft.com/office/drawing/2014/main" id="{3F7CC832-F9C9-4341-B3CD-1A3C9EE12DA9}"/>
              </a:ext>
            </a:extLst>
          </p:cNvPr>
          <p:cNvSpPr>
            <a:spLocks noGrp="1"/>
          </p:cNvSpPr>
          <p:nvPr>
            <p:ph type="ftr" sz="quarter" idx="11"/>
          </p:nvPr>
        </p:nvSpPr>
        <p:spPr/>
        <p:txBody>
          <a:bodyPr/>
          <a:lstStyle>
            <a:lvl1pPr>
              <a:defRPr/>
            </a:lvl1pPr>
          </a:lstStyle>
          <a:p>
            <a:pPr>
              <a:defRPr/>
            </a:pPr>
            <a:endParaRPr lang="es-NI" dirty="0"/>
          </a:p>
        </p:txBody>
      </p:sp>
      <p:sp>
        <p:nvSpPr>
          <p:cNvPr id="6" name="5 Marcador de número de diapositiva">
            <a:extLst>
              <a:ext uri="{FF2B5EF4-FFF2-40B4-BE49-F238E27FC236}">
                <a16:creationId xmlns:a16="http://schemas.microsoft.com/office/drawing/2014/main" id="{1D3D707C-E940-42B1-B37C-C0BCDB035C33}"/>
              </a:ext>
            </a:extLst>
          </p:cNvPr>
          <p:cNvSpPr>
            <a:spLocks noGrp="1"/>
          </p:cNvSpPr>
          <p:nvPr>
            <p:ph type="sldNum" sz="quarter" idx="12"/>
          </p:nvPr>
        </p:nvSpPr>
        <p:spPr/>
        <p:txBody>
          <a:bodyPr/>
          <a:lstStyle>
            <a:lvl1pPr>
              <a:defRPr/>
            </a:lvl1pPr>
          </a:lstStyle>
          <a:p>
            <a:fld id="{F6B7B635-8866-4210-8352-4785C8EFF408}" type="slidenum">
              <a:rPr lang="es-NI" altLang="es-NI"/>
              <a:pPr/>
              <a:t>‹Nº›</a:t>
            </a:fld>
            <a:endParaRPr lang="es-NI" altLang="es-NI" dirty="0"/>
          </a:p>
        </p:txBody>
      </p:sp>
    </p:spTree>
    <p:extLst>
      <p:ext uri="{BB962C8B-B14F-4D97-AF65-F5344CB8AC3E}">
        <p14:creationId xmlns:p14="http://schemas.microsoft.com/office/powerpoint/2010/main" val="2143356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NI"/>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3 Marcador de fecha">
            <a:extLst>
              <a:ext uri="{FF2B5EF4-FFF2-40B4-BE49-F238E27FC236}">
                <a16:creationId xmlns:a16="http://schemas.microsoft.com/office/drawing/2014/main" id="{729BAED9-C65D-431D-927D-27006F7433A8}"/>
              </a:ext>
            </a:extLst>
          </p:cNvPr>
          <p:cNvSpPr>
            <a:spLocks noGrp="1"/>
          </p:cNvSpPr>
          <p:nvPr>
            <p:ph type="dt" sz="half" idx="10"/>
          </p:nvPr>
        </p:nvSpPr>
        <p:spPr/>
        <p:txBody>
          <a:bodyPr/>
          <a:lstStyle>
            <a:lvl1pPr>
              <a:defRPr/>
            </a:lvl1pPr>
          </a:lstStyle>
          <a:p>
            <a:pPr>
              <a:defRPr/>
            </a:pPr>
            <a:fld id="{E3CD4771-7300-495D-8275-4CCB784AF52D}" type="datetime1">
              <a:rPr lang="es-NI"/>
              <a:pPr>
                <a:defRPr/>
              </a:pPr>
              <a:t>30/07/2020</a:t>
            </a:fld>
            <a:endParaRPr lang="es-NI" dirty="0"/>
          </a:p>
        </p:txBody>
      </p:sp>
      <p:sp>
        <p:nvSpPr>
          <p:cNvPr id="5" name="4 Marcador de pie de página">
            <a:extLst>
              <a:ext uri="{FF2B5EF4-FFF2-40B4-BE49-F238E27FC236}">
                <a16:creationId xmlns:a16="http://schemas.microsoft.com/office/drawing/2014/main" id="{511E8942-E3B1-4C18-8B12-EE654F399C79}"/>
              </a:ext>
            </a:extLst>
          </p:cNvPr>
          <p:cNvSpPr>
            <a:spLocks noGrp="1"/>
          </p:cNvSpPr>
          <p:nvPr>
            <p:ph type="ftr" sz="quarter" idx="11"/>
          </p:nvPr>
        </p:nvSpPr>
        <p:spPr/>
        <p:txBody>
          <a:bodyPr/>
          <a:lstStyle>
            <a:lvl1pPr>
              <a:defRPr/>
            </a:lvl1pPr>
          </a:lstStyle>
          <a:p>
            <a:pPr>
              <a:defRPr/>
            </a:pPr>
            <a:endParaRPr lang="es-NI" dirty="0"/>
          </a:p>
        </p:txBody>
      </p:sp>
      <p:sp>
        <p:nvSpPr>
          <p:cNvPr id="6" name="5 Marcador de número de diapositiva">
            <a:extLst>
              <a:ext uri="{FF2B5EF4-FFF2-40B4-BE49-F238E27FC236}">
                <a16:creationId xmlns:a16="http://schemas.microsoft.com/office/drawing/2014/main" id="{20DF9953-A5AC-48F2-9D33-5306334B8624}"/>
              </a:ext>
            </a:extLst>
          </p:cNvPr>
          <p:cNvSpPr>
            <a:spLocks noGrp="1"/>
          </p:cNvSpPr>
          <p:nvPr>
            <p:ph type="sldNum" sz="quarter" idx="12"/>
          </p:nvPr>
        </p:nvSpPr>
        <p:spPr/>
        <p:txBody>
          <a:bodyPr/>
          <a:lstStyle>
            <a:lvl1pPr>
              <a:defRPr/>
            </a:lvl1pPr>
          </a:lstStyle>
          <a:p>
            <a:fld id="{68C58A84-838D-4460-8E95-94B7A00E5F42}" type="slidenum">
              <a:rPr lang="es-NI" altLang="es-NI"/>
              <a:pPr/>
              <a:t>‹Nº›</a:t>
            </a:fld>
            <a:endParaRPr lang="es-NI" altLang="es-NI" dirty="0"/>
          </a:p>
        </p:txBody>
      </p:sp>
    </p:spTree>
    <p:extLst>
      <p:ext uri="{BB962C8B-B14F-4D97-AF65-F5344CB8AC3E}">
        <p14:creationId xmlns:p14="http://schemas.microsoft.com/office/powerpoint/2010/main" val="421978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NI"/>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3 Marcador de fecha">
            <a:extLst>
              <a:ext uri="{FF2B5EF4-FFF2-40B4-BE49-F238E27FC236}">
                <a16:creationId xmlns:a16="http://schemas.microsoft.com/office/drawing/2014/main" id="{B8A806B8-3B09-47E3-94F8-D950A9BD6C86}"/>
              </a:ext>
            </a:extLst>
          </p:cNvPr>
          <p:cNvSpPr>
            <a:spLocks noGrp="1"/>
          </p:cNvSpPr>
          <p:nvPr>
            <p:ph type="dt" sz="half" idx="10"/>
          </p:nvPr>
        </p:nvSpPr>
        <p:spPr/>
        <p:txBody>
          <a:bodyPr/>
          <a:lstStyle>
            <a:lvl1pPr>
              <a:defRPr/>
            </a:lvl1pPr>
          </a:lstStyle>
          <a:p>
            <a:pPr>
              <a:defRPr/>
            </a:pPr>
            <a:fld id="{F0FC1C7E-E7FB-4800-BF71-1BF7BCC45F70}" type="datetime1">
              <a:rPr lang="es-NI"/>
              <a:pPr>
                <a:defRPr/>
              </a:pPr>
              <a:t>30/07/2020</a:t>
            </a:fld>
            <a:endParaRPr lang="es-NI" dirty="0"/>
          </a:p>
        </p:txBody>
      </p:sp>
      <p:sp>
        <p:nvSpPr>
          <p:cNvPr id="5" name="4 Marcador de pie de página">
            <a:extLst>
              <a:ext uri="{FF2B5EF4-FFF2-40B4-BE49-F238E27FC236}">
                <a16:creationId xmlns:a16="http://schemas.microsoft.com/office/drawing/2014/main" id="{DEA4A1F7-EE8D-40D0-BA76-8A9B8905F54A}"/>
              </a:ext>
            </a:extLst>
          </p:cNvPr>
          <p:cNvSpPr>
            <a:spLocks noGrp="1"/>
          </p:cNvSpPr>
          <p:nvPr>
            <p:ph type="ftr" sz="quarter" idx="11"/>
          </p:nvPr>
        </p:nvSpPr>
        <p:spPr/>
        <p:txBody>
          <a:bodyPr/>
          <a:lstStyle>
            <a:lvl1pPr>
              <a:defRPr/>
            </a:lvl1pPr>
          </a:lstStyle>
          <a:p>
            <a:pPr>
              <a:defRPr/>
            </a:pPr>
            <a:endParaRPr lang="es-NI" dirty="0"/>
          </a:p>
        </p:txBody>
      </p:sp>
      <p:sp>
        <p:nvSpPr>
          <p:cNvPr id="6" name="5 Marcador de número de diapositiva">
            <a:extLst>
              <a:ext uri="{FF2B5EF4-FFF2-40B4-BE49-F238E27FC236}">
                <a16:creationId xmlns:a16="http://schemas.microsoft.com/office/drawing/2014/main" id="{28242D04-BC8A-4937-B8F4-6C934B2153EC}"/>
              </a:ext>
            </a:extLst>
          </p:cNvPr>
          <p:cNvSpPr>
            <a:spLocks noGrp="1"/>
          </p:cNvSpPr>
          <p:nvPr>
            <p:ph type="sldNum" sz="quarter" idx="12"/>
          </p:nvPr>
        </p:nvSpPr>
        <p:spPr/>
        <p:txBody>
          <a:bodyPr/>
          <a:lstStyle>
            <a:lvl1pPr>
              <a:defRPr/>
            </a:lvl1pPr>
          </a:lstStyle>
          <a:p>
            <a:fld id="{9F99B8CB-074B-405F-A1A7-2577A12E1F33}" type="slidenum">
              <a:rPr lang="es-NI" altLang="es-NI"/>
              <a:pPr/>
              <a:t>‹Nº›</a:t>
            </a:fld>
            <a:endParaRPr lang="es-NI" altLang="es-NI" dirty="0"/>
          </a:p>
        </p:txBody>
      </p:sp>
    </p:spTree>
    <p:extLst>
      <p:ext uri="{BB962C8B-B14F-4D97-AF65-F5344CB8AC3E}">
        <p14:creationId xmlns:p14="http://schemas.microsoft.com/office/powerpoint/2010/main" val="413043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NI"/>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NI"/>
          </a:p>
        </p:txBody>
      </p:sp>
      <p:sp>
        <p:nvSpPr>
          <p:cNvPr id="4" name="3 Marcador de fecha">
            <a:extLst>
              <a:ext uri="{FF2B5EF4-FFF2-40B4-BE49-F238E27FC236}">
                <a16:creationId xmlns:a16="http://schemas.microsoft.com/office/drawing/2014/main" id="{B53923CF-0DF4-4AD8-AFEC-28DEF72A0EBE}"/>
              </a:ext>
            </a:extLst>
          </p:cNvPr>
          <p:cNvSpPr>
            <a:spLocks noGrp="1"/>
          </p:cNvSpPr>
          <p:nvPr>
            <p:ph type="dt" sz="half" idx="10"/>
          </p:nvPr>
        </p:nvSpPr>
        <p:spPr/>
        <p:txBody>
          <a:bodyPr/>
          <a:lstStyle>
            <a:lvl1pPr>
              <a:defRPr/>
            </a:lvl1pPr>
          </a:lstStyle>
          <a:p>
            <a:pPr>
              <a:defRPr/>
            </a:pPr>
            <a:fld id="{121EFC85-F5DD-4364-859F-E2F34978F680}" type="datetime1">
              <a:rPr lang="es-NI">
                <a:solidFill>
                  <a:prstClr val="black">
                    <a:tint val="75000"/>
                  </a:prstClr>
                </a:solidFill>
              </a:rPr>
              <a:pPr>
                <a:defRPr/>
              </a:pPr>
              <a:t>30/07/2020</a:t>
            </a:fld>
            <a:endParaRPr lang="es-NI" dirty="0">
              <a:solidFill>
                <a:prstClr val="black">
                  <a:tint val="75000"/>
                </a:prstClr>
              </a:solidFill>
            </a:endParaRPr>
          </a:p>
        </p:txBody>
      </p:sp>
      <p:sp>
        <p:nvSpPr>
          <p:cNvPr id="5" name="4 Marcador de pie de página">
            <a:extLst>
              <a:ext uri="{FF2B5EF4-FFF2-40B4-BE49-F238E27FC236}">
                <a16:creationId xmlns:a16="http://schemas.microsoft.com/office/drawing/2014/main" id="{3F7CC832-F9C9-4341-B3CD-1A3C9EE12DA9}"/>
              </a:ext>
            </a:extLst>
          </p:cNvPr>
          <p:cNvSpPr>
            <a:spLocks noGrp="1"/>
          </p:cNvSpPr>
          <p:nvPr>
            <p:ph type="ftr" sz="quarter" idx="11"/>
          </p:nvPr>
        </p:nvSpPr>
        <p:spPr/>
        <p:txBody>
          <a:bodyPr/>
          <a:lstStyle>
            <a:lvl1pPr>
              <a:defRPr/>
            </a:lvl1pPr>
          </a:lstStyle>
          <a:p>
            <a:pPr>
              <a:defRPr/>
            </a:pPr>
            <a:endParaRPr lang="es-NI" dirty="0">
              <a:solidFill>
                <a:prstClr val="black">
                  <a:tint val="75000"/>
                </a:prstClr>
              </a:solidFill>
            </a:endParaRPr>
          </a:p>
        </p:txBody>
      </p:sp>
      <p:sp>
        <p:nvSpPr>
          <p:cNvPr id="6" name="5 Marcador de número de diapositiva">
            <a:extLst>
              <a:ext uri="{FF2B5EF4-FFF2-40B4-BE49-F238E27FC236}">
                <a16:creationId xmlns:a16="http://schemas.microsoft.com/office/drawing/2014/main" id="{1D3D707C-E940-42B1-B37C-C0BCDB035C33}"/>
              </a:ext>
            </a:extLst>
          </p:cNvPr>
          <p:cNvSpPr>
            <a:spLocks noGrp="1"/>
          </p:cNvSpPr>
          <p:nvPr>
            <p:ph type="sldNum" sz="quarter" idx="12"/>
          </p:nvPr>
        </p:nvSpPr>
        <p:spPr/>
        <p:txBody>
          <a:bodyPr/>
          <a:lstStyle>
            <a:lvl1pPr>
              <a:defRPr/>
            </a:lvl1pPr>
          </a:lstStyle>
          <a:p>
            <a:fld id="{F6B7B635-8866-4210-8352-4785C8EFF408}" type="slidenum">
              <a:rPr lang="es-NI" altLang="es-NI"/>
              <a:pPr/>
              <a:t>‹Nº›</a:t>
            </a:fld>
            <a:endParaRPr lang="es-NI" altLang="es-NI" dirty="0"/>
          </a:p>
        </p:txBody>
      </p:sp>
    </p:spTree>
    <p:extLst>
      <p:ext uri="{BB962C8B-B14F-4D97-AF65-F5344CB8AC3E}">
        <p14:creationId xmlns:p14="http://schemas.microsoft.com/office/powerpoint/2010/main" val="2496725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NI"/>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3 Marcador de fecha">
            <a:extLst>
              <a:ext uri="{FF2B5EF4-FFF2-40B4-BE49-F238E27FC236}">
                <a16:creationId xmlns:a16="http://schemas.microsoft.com/office/drawing/2014/main" id="{BF85085B-93A0-4D5E-9152-0EFB4E83A2E7}"/>
              </a:ext>
            </a:extLst>
          </p:cNvPr>
          <p:cNvSpPr>
            <a:spLocks noGrp="1"/>
          </p:cNvSpPr>
          <p:nvPr>
            <p:ph type="dt" sz="half" idx="10"/>
          </p:nvPr>
        </p:nvSpPr>
        <p:spPr/>
        <p:txBody>
          <a:bodyPr/>
          <a:lstStyle>
            <a:lvl1pPr>
              <a:defRPr/>
            </a:lvl1pPr>
          </a:lstStyle>
          <a:p>
            <a:pPr>
              <a:defRPr/>
            </a:pPr>
            <a:fld id="{97F987BE-0C94-4ED5-A936-C10D6473C5AA}" type="datetime1">
              <a:rPr lang="es-NI">
                <a:solidFill>
                  <a:prstClr val="black">
                    <a:tint val="75000"/>
                  </a:prstClr>
                </a:solidFill>
              </a:rPr>
              <a:pPr>
                <a:defRPr/>
              </a:pPr>
              <a:t>30/07/2020</a:t>
            </a:fld>
            <a:endParaRPr lang="es-NI" dirty="0">
              <a:solidFill>
                <a:prstClr val="black">
                  <a:tint val="75000"/>
                </a:prstClr>
              </a:solidFill>
            </a:endParaRPr>
          </a:p>
        </p:txBody>
      </p:sp>
      <p:sp>
        <p:nvSpPr>
          <p:cNvPr id="5" name="4 Marcador de pie de página">
            <a:extLst>
              <a:ext uri="{FF2B5EF4-FFF2-40B4-BE49-F238E27FC236}">
                <a16:creationId xmlns:a16="http://schemas.microsoft.com/office/drawing/2014/main" id="{36F75B29-1C2A-4B7F-9B32-7D65A1B5941E}"/>
              </a:ext>
            </a:extLst>
          </p:cNvPr>
          <p:cNvSpPr>
            <a:spLocks noGrp="1"/>
          </p:cNvSpPr>
          <p:nvPr>
            <p:ph type="ftr" sz="quarter" idx="11"/>
          </p:nvPr>
        </p:nvSpPr>
        <p:spPr/>
        <p:txBody>
          <a:bodyPr/>
          <a:lstStyle>
            <a:lvl1pPr>
              <a:defRPr/>
            </a:lvl1pPr>
          </a:lstStyle>
          <a:p>
            <a:pPr>
              <a:defRPr/>
            </a:pPr>
            <a:endParaRPr lang="es-NI" dirty="0">
              <a:solidFill>
                <a:prstClr val="black">
                  <a:tint val="75000"/>
                </a:prstClr>
              </a:solidFill>
            </a:endParaRPr>
          </a:p>
        </p:txBody>
      </p:sp>
      <p:sp>
        <p:nvSpPr>
          <p:cNvPr id="6" name="5 Marcador de número de diapositiva">
            <a:extLst>
              <a:ext uri="{FF2B5EF4-FFF2-40B4-BE49-F238E27FC236}">
                <a16:creationId xmlns:a16="http://schemas.microsoft.com/office/drawing/2014/main" id="{119C85F4-B694-4610-87E4-53EFBF560138}"/>
              </a:ext>
            </a:extLst>
          </p:cNvPr>
          <p:cNvSpPr>
            <a:spLocks noGrp="1"/>
          </p:cNvSpPr>
          <p:nvPr>
            <p:ph type="sldNum" sz="quarter" idx="12"/>
          </p:nvPr>
        </p:nvSpPr>
        <p:spPr/>
        <p:txBody>
          <a:bodyPr/>
          <a:lstStyle>
            <a:lvl1pPr>
              <a:defRPr/>
            </a:lvl1pPr>
          </a:lstStyle>
          <a:p>
            <a:fld id="{E9F9E17D-C1FE-43BF-8EFB-C5224A683F48}" type="slidenum">
              <a:rPr lang="es-NI" altLang="es-NI"/>
              <a:pPr/>
              <a:t>‹Nº›</a:t>
            </a:fld>
            <a:endParaRPr lang="es-NI" altLang="es-NI" dirty="0"/>
          </a:p>
        </p:txBody>
      </p:sp>
    </p:spTree>
    <p:extLst>
      <p:ext uri="{BB962C8B-B14F-4D97-AF65-F5344CB8AC3E}">
        <p14:creationId xmlns:p14="http://schemas.microsoft.com/office/powerpoint/2010/main" val="305080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NI"/>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2EB71907-0CF5-4145-868B-D8C7853C3B5D}"/>
              </a:ext>
            </a:extLst>
          </p:cNvPr>
          <p:cNvSpPr>
            <a:spLocks noGrp="1"/>
          </p:cNvSpPr>
          <p:nvPr>
            <p:ph type="dt" sz="half" idx="10"/>
          </p:nvPr>
        </p:nvSpPr>
        <p:spPr/>
        <p:txBody>
          <a:bodyPr/>
          <a:lstStyle>
            <a:lvl1pPr>
              <a:defRPr/>
            </a:lvl1pPr>
          </a:lstStyle>
          <a:p>
            <a:pPr>
              <a:defRPr/>
            </a:pPr>
            <a:fld id="{EBEF6053-C2EF-4638-A116-6F7223D3F6CA}" type="datetime1">
              <a:rPr lang="es-NI">
                <a:solidFill>
                  <a:prstClr val="black">
                    <a:tint val="75000"/>
                  </a:prstClr>
                </a:solidFill>
              </a:rPr>
              <a:pPr>
                <a:defRPr/>
              </a:pPr>
              <a:t>30/07/2020</a:t>
            </a:fld>
            <a:endParaRPr lang="es-NI" dirty="0">
              <a:solidFill>
                <a:prstClr val="black">
                  <a:tint val="75000"/>
                </a:prstClr>
              </a:solidFill>
            </a:endParaRPr>
          </a:p>
        </p:txBody>
      </p:sp>
      <p:sp>
        <p:nvSpPr>
          <p:cNvPr id="5" name="4 Marcador de pie de página">
            <a:extLst>
              <a:ext uri="{FF2B5EF4-FFF2-40B4-BE49-F238E27FC236}">
                <a16:creationId xmlns:a16="http://schemas.microsoft.com/office/drawing/2014/main" id="{0906C18C-3BAB-4C72-8059-2C51018C5D4A}"/>
              </a:ext>
            </a:extLst>
          </p:cNvPr>
          <p:cNvSpPr>
            <a:spLocks noGrp="1"/>
          </p:cNvSpPr>
          <p:nvPr>
            <p:ph type="ftr" sz="quarter" idx="11"/>
          </p:nvPr>
        </p:nvSpPr>
        <p:spPr/>
        <p:txBody>
          <a:bodyPr/>
          <a:lstStyle>
            <a:lvl1pPr>
              <a:defRPr/>
            </a:lvl1pPr>
          </a:lstStyle>
          <a:p>
            <a:pPr>
              <a:defRPr/>
            </a:pPr>
            <a:endParaRPr lang="es-NI" dirty="0">
              <a:solidFill>
                <a:prstClr val="black">
                  <a:tint val="75000"/>
                </a:prstClr>
              </a:solidFill>
            </a:endParaRPr>
          </a:p>
        </p:txBody>
      </p:sp>
      <p:sp>
        <p:nvSpPr>
          <p:cNvPr id="6" name="5 Marcador de número de diapositiva">
            <a:extLst>
              <a:ext uri="{FF2B5EF4-FFF2-40B4-BE49-F238E27FC236}">
                <a16:creationId xmlns:a16="http://schemas.microsoft.com/office/drawing/2014/main" id="{6C7F2B43-D1A0-4F44-9DC5-5A55D14904AE}"/>
              </a:ext>
            </a:extLst>
          </p:cNvPr>
          <p:cNvSpPr>
            <a:spLocks noGrp="1"/>
          </p:cNvSpPr>
          <p:nvPr>
            <p:ph type="sldNum" sz="quarter" idx="12"/>
          </p:nvPr>
        </p:nvSpPr>
        <p:spPr/>
        <p:txBody>
          <a:bodyPr/>
          <a:lstStyle>
            <a:lvl1pPr>
              <a:defRPr/>
            </a:lvl1pPr>
          </a:lstStyle>
          <a:p>
            <a:fld id="{5EF6568E-E070-456B-B418-4A4A30E3F3FF}" type="slidenum">
              <a:rPr lang="es-NI" altLang="es-NI"/>
              <a:pPr/>
              <a:t>‹Nº›</a:t>
            </a:fld>
            <a:endParaRPr lang="es-NI" altLang="es-NI" dirty="0"/>
          </a:p>
        </p:txBody>
      </p:sp>
    </p:spTree>
    <p:extLst>
      <p:ext uri="{BB962C8B-B14F-4D97-AF65-F5344CB8AC3E}">
        <p14:creationId xmlns:p14="http://schemas.microsoft.com/office/powerpoint/2010/main" val="784678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NI"/>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5" name="3 Marcador de fecha">
            <a:extLst>
              <a:ext uri="{FF2B5EF4-FFF2-40B4-BE49-F238E27FC236}">
                <a16:creationId xmlns:a16="http://schemas.microsoft.com/office/drawing/2014/main" id="{B9F40C17-B73F-41A9-807C-E3D9B71C707A}"/>
              </a:ext>
            </a:extLst>
          </p:cNvPr>
          <p:cNvSpPr>
            <a:spLocks noGrp="1"/>
          </p:cNvSpPr>
          <p:nvPr>
            <p:ph type="dt" sz="half" idx="10"/>
          </p:nvPr>
        </p:nvSpPr>
        <p:spPr/>
        <p:txBody>
          <a:bodyPr/>
          <a:lstStyle>
            <a:lvl1pPr>
              <a:defRPr/>
            </a:lvl1pPr>
          </a:lstStyle>
          <a:p>
            <a:pPr>
              <a:defRPr/>
            </a:pPr>
            <a:fld id="{E7A981E1-081B-449D-A455-88BF8E425658}" type="datetime1">
              <a:rPr lang="es-NI">
                <a:solidFill>
                  <a:prstClr val="black">
                    <a:tint val="75000"/>
                  </a:prstClr>
                </a:solidFill>
              </a:rPr>
              <a:pPr>
                <a:defRPr/>
              </a:pPr>
              <a:t>30/07/2020</a:t>
            </a:fld>
            <a:endParaRPr lang="es-NI" dirty="0">
              <a:solidFill>
                <a:prstClr val="black">
                  <a:tint val="75000"/>
                </a:prstClr>
              </a:solidFill>
            </a:endParaRPr>
          </a:p>
        </p:txBody>
      </p:sp>
      <p:sp>
        <p:nvSpPr>
          <p:cNvPr id="6" name="4 Marcador de pie de página">
            <a:extLst>
              <a:ext uri="{FF2B5EF4-FFF2-40B4-BE49-F238E27FC236}">
                <a16:creationId xmlns:a16="http://schemas.microsoft.com/office/drawing/2014/main" id="{8FC691F7-C1B8-487D-99D2-F9FC3217B8E8}"/>
              </a:ext>
            </a:extLst>
          </p:cNvPr>
          <p:cNvSpPr>
            <a:spLocks noGrp="1"/>
          </p:cNvSpPr>
          <p:nvPr>
            <p:ph type="ftr" sz="quarter" idx="11"/>
          </p:nvPr>
        </p:nvSpPr>
        <p:spPr/>
        <p:txBody>
          <a:bodyPr/>
          <a:lstStyle>
            <a:lvl1pPr>
              <a:defRPr/>
            </a:lvl1pPr>
          </a:lstStyle>
          <a:p>
            <a:pPr>
              <a:defRPr/>
            </a:pPr>
            <a:endParaRPr lang="es-NI" dirty="0">
              <a:solidFill>
                <a:prstClr val="black">
                  <a:tint val="75000"/>
                </a:prstClr>
              </a:solidFill>
            </a:endParaRPr>
          </a:p>
        </p:txBody>
      </p:sp>
      <p:sp>
        <p:nvSpPr>
          <p:cNvPr id="7" name="5 Marcador de número de diapositiva">
            <a:extLst>
              <a:ext uri="{FF2B5EF4-FFF2-40B4-BE49-F238E27FC236}">
                <a16:creationId xmlns:a16="http://schemas.microsoft.com/office/drawing/2014/main" id="{63D9D13E-FC30-402C-81AC-5BA9D98B908D}"/>
              </a:ext>
            </a:extLst>
          </p:cNvPr>
          <p:cNvSpPr>
            <a:spLocks noGrp="1"/>
          </p:cNvSpPr>
          <p:nvPr>
            <p:ph type="sldNum" sz="quarter" idx="12"/>
          </p:nvPr>
        </p:nvSpPr>
        <p:spPr/>
        <p:txBody>
          <a:bodyPr/>
          <a:lstStyle>
            <a:lvl1pPr>
              <a:defRPr/>
            </a:lvl1pPr>
          </a:lstStyle>
          <a:p>
            <a:fld id="{430BE96D-73D1-4B95-A566-619FC7ED309E}" type="slidenum">
              <a:rPr lang="es-NI" altLang="es-NI"/>
              <a:pPr/>
              <a:t>‹Nº›</a:t>
            </a:fld>
            <a:endParaRPr lang="es-NI" altLang="es-NI" dirty="0"/>
          </a:p>
        </p:txBody>
      </p:sp>
    </p:spTree>
    <p:extLst>
      <p:ext uri="{BB962C8B-B14F-4D97-AF65-F5344CB8AC3E}">
        <p14:creationId xmlns:p14="http://schemas.microsoft.com/office/powerpoint/2010/main" val="3096385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NI"/>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7" name="3 Marcador de fecha">
            <a:extLst>
              <a:ext uri="{FF2B5EF4-FFF2-40B4-BE49-F238E27FC236}">
                <a16:creationId xmlns:a16="http://schemas.microsoft.com/office/drawing/2014/main" id="{B378B18E-7253-4E95-A172-BD1D010181A0}"/>
              </a:ext>
            </a:extLst>
          </p:cNvPr>
          <p:cNvSpPr>
            <a:spLocks noGrp="1"/>
          </p:cNvSpPr>
          <p:nvPr>
            <p:ph type="dt" sz="half" idx="10"/>
          </p:nvPr>
        </p:nvSpPr>
        <p:spPr/>
        <p:txBody>
          <a:bodyPr/>
          <a:lstStyle>
            <a:lvl1pPr>
              <a:defRPr/>
            </a:lvl1pPr>
          </a:lstStyle>
          <a:p>
            <a:pPr>
              <a:defRPr/>
            </a:pPr>
            <a:fld id="{3013F791-FB98-49B1-A877-8DD544AA3C17}" type="datetime1">
              <a:rPr lang="es-NI">
                <a:solidFill>
                  <a:prstClr val="black">
                    <a:tint val="75000"/>
                  </a:prstClr>
                </a:solidFill>
              </a:rPr>
              <a:pPr>
                <a:defRPr/>
              </a:pPr>
              <a:t>30/07/2020</a:t>
            </a:fld>
            <a:endParaRPr lang="es-NI" dirty="0">
              <a:solidFill>
                <a:prstClr val="black">
                  <a:tint val="75000"/>
                </a:prstClr>
              </a:solidFill>
            </a:endParaRPr>
          </a:p>
        </p:txBody>
      </p:sp>
      <p:sp>
        <p:nvSpPr>
          <p:cNvPr id="8" name="4 Marcador de pie de página">
            <a:extLst>
              <a:ext uri="{FF2B5EF4-FFF2-40B4-BE49-F238E27FC236}">
                <a16:creationId xmlns:a16="http://schemas.microsoft.com/office/drawing/2014/main" id="{9B630007-BC33-4F14-8280-B621C4B7EFD7}"/>
              </a:ext>
            </a:extLst>
          </p:cNvPr>
          <p:cNvSpPr>
            <a:spLocks noGrp="1"/>
          </p:cNvSpPr>
          <p:nvPr>
            <p:ph type="ftr" sz="quarter" idx="11"/>
          </p:nvPr>
        </p:nvSpPr>
        <p:spPr/>
        <p:txBody>
          <a:bodyPr/>
          <a:lstStyle>
            <a:lvl1pPr>
              <a:defRPr/>
            </a:lvl1pPr>
          </a:lstStyle>
          <a:p>
            <a:pPr>
              <a:defRPr/>
            </a:pPr>
            <a:endParaRPr lang="es-NI" dirty="0">
              <a:solidFill>
                <a:prstClr val="black">
                  <a:tint val="75000"/>
                </a:prstClr>
              </a:solidFill>
            </a:endParaRPr>
          </a:p>
        </p:txBody>
      </p:sp>
      <p:sp>
        <p:nvSpPr>
          <p:cNvPr id="9" name="5 Marcador de número de diapositiva">
            <a:extLst>
              <a:ext uri="{FF2B5EF4-FFF2-40B4-BE49-F238E27FC236}">
                <a16:creationId xmlns:a16="http://schemas.microsoft.com/office/drawing/2014/main" id="{87EA8B9F-D1B8-45AF-8D0A-1FC55D3E5B33}"/>
              </a:ext>
            </a:extLst>
          </p:cNvPr>
          <p:cNvSpPr>
            <a:spLocks noGrp="1"/>
          </p:cNvSpPr>
          <p:nvPr>
            <p:ph type="sldNum" sz="quarter" idx="12"/>
          </p:nvPr>
        </p:nvSpPr>
        <p:spPr/>
        <p:txBody>
          <a:bodyPr/>
          <a:lstStyle>
            <a:lvl1pPr>
              <a:defRPr/>
            </a:lvl1pPr>
          </a:lstStyle>
          <a:p>
            <a:fld id="{E6FC99E5-99AB-4932-AFF6-AE221F93B40F}" type="slidenum">
              <a:rPr lang="es-NI" altLang="es-NI"/>
              <a:pPr/>
              <a:t>‹Nº›</a:t>
            </a:fld>
            <a:endParaRPr lang="es-NI" altLang="es-NI" dirty="0"/>
          </a:p>
        </p:txBody>
      </p:sp>
    </p:spTree>
    <p:extLst>
      <p:ext uri="{BB962C8B-B14F-4D97-AF65-F5344CB8AC3E}">
        <p14:creationId xmlns:p14="http://schemas.microsoft.com/office/powerpoint/2010/main" val="1823702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NI"/>
          </a:p>
        </p:txBody>
      </p:sp>
      <p:sp>
        <p:nvSpPr>
          <p:cNvPr id="3" name="3 Marcador de fecha">
            <a:extLst>
              <a:ext uri="{FF2B5EF4-FFF2-40B4-BE49-F238E27FC236}">
                <a16:creationId xmlns:a16="http://schemas.microsoft.com/office/drawing/2014/main" id="{98B7F50B-1D88-4866-BB38-0EAE61EED8FF}"/>
              </a:ext>
            </a:extLst>
          </p:cNvPr>
          <p:cNvSpPr>
            <a:spLocks noGrp="1"/>
          </p:cNvSpPr>
          <p:nvPr>
            <p:ph type="dt" sz="half" idx="10"/>
          </p:nvPr>
        </p:nvSpPr>
        <p:spPr/>
        <p:txBody>
          <a:bodyPr/>
          <a:lstStyle>
            <a:lvl1pPr>
              <a:defRPr/>
            </a:lvl1pPr>
          </a:lstStyle>
          <a:p>
            <a:pPr>
              <a:defRPr/>
            </a:pPr>
            <a:fld id="{9027A201-1AD9-4C37-B9EA-647358127C0F}" type="datetime1">
              <a:rPr lang="es-NI">
                <a:solidFill>
                  <a:prstClr val="black">
                    <a:tint val="75000"/>
                  </a:prstClr>
                </a:solidFill>
              </a:rPr>
              <a:pPr>
                <a:defRPr/>
              </a:pPr>
              <a:t>30/07/2020</a:t>
            </a:fld>
            <a:endParaRPr lang="es-NI" dirty="0">
              <a:solidFill>
                <a:prstClr val="black">
                  <a:tint val="75000"/>
                </a:prstClr>
              </a:solidFill>
            </a:endParaRPr>
          </a:p>
        </p:txBody>
      </p:sp>
      <p:sp>
        <p:nvSpPr>
          <p:cNvPr id="4" name="4 Marcador de pie de página">
            <a:extLst>
              <a:ext uri="{FF2B5EF4-FFF2-40B4-BE49-F238E27FC236}">
                <a16:creationId xmlns:a16="http://schemas.microsoft.com/office/drawing/2014/main" id="{2EE3C48F-11CD-4987-A0F9-A1432C29D7C5}"/>
              </a:ext>
            </a:extLst>
          </p:cNvPr>
          <p:cNvSpPr>
            <a:spLocks noGrp="1"/>
          </p:cNvSpPr>
          <p:nvPr>
            <p:ph type="ftr" sz="quarter" idx="11"/>
          </p:nvPr>
        </p:nvSpPr>
        <p:spPr/>
        <p:txBody>
          <a:bodyPr/>
          <a:lstStyle>
            <a:lvl1pPr>
              <a:defRPr/>
            </a:lvl1pPr>
          </a:lstStyle>
          <a:p>
            <a:pPr>
              <a:defRPr/>
            </a:pPr>
            <a:endParaRPr lang="es-NI" dirty="0">
              <a:solidFill>
                <a:prstClr val="black">
                  <a:tint val="75000"/>
                </a:prstClr>
              </a:solidFill>
            </a:endParaRPr>
          </a:p>
        </p:txBody>
      </p:sp>
      <p:sp>
        <p:nvSpPr>
          <p:cNvPr id="5" name="5 Marcador de número de diapositiva">
            <a:extLst>
              <a:ext uri="{FF2B5EF4-FFF2-40B4-BE49-F238E27FC236}">
                <a16:creationId xmlns:a16="http://schemas.microsoft.com/office/drawing/2014/main" id="{CF012FDF-ADBA-48C8-A319-D8C0180BFC08}"/>
              </a:ext>
            </a:extLst>
          </p:cNvPr>
          <p:cNvSpPr>
            <a:spLocks noGrp="1"/>
          </p:cNvSpPr>
          <p:nvPr>
            <p:ph type="sldNum" sz="quarter" idx="12"/>
          </p:nvPr>
        </p:nvSpPr>
        <p:spPr/>
        <p:txBody>
          <a:bodyPr/>
          <a:lstStyle>
            <a:lvl1pPr>
              <a:defRPr/>
            </a:lvl1pPr>
          </a:lstStyle>
          <a:p>
            <a:fld id="{16D48F94-4876-44E0-89DA-B04F36218A86}" type="slidenum">
              <a:rPr lang="es-NI" altLang="es-NI"/>
              <a:pPr/>
              <a:t>‹Nº›</a:t>
            </a:fld>
            <a:endParaRPr lang="es-NI" altLang="es-NI" dirty="0"/>
          </a:p>
        </p:txBody>
      </p:sp>
    </p:spTree>
    <p:extLst>
      <p:ext uri="{BB962C8B-B14F-4D97-AF65-F5344CB8AC3E}">
        <p14:creationId xmlns:p14="http://schemas.microsoft.com/office/powerpoint/2010/main" val="3052890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B157476B-5304-455A-9CDA-DEA4A7D0372E}"/>
              </a:ext>
            </a:extLst>
          </p:cNvPr>
          <p:cNvSpPr>
            <a:spLocks noGrp="1"/>
          </p:cNvSpPr>
          <p:nvPr>
            <p:ph type="dt" sz="half" idx="10"/>
          </p:nvPr>
        </p:nvSpPr>
        <p:spPr/>
        <p:txBody>
          <a:bodyPr/>
          <a:lstStyle>
            <a:lvl1pPr>
              <a:defRPr/>
            </a:lvl1pPr>
          </a:lstStyle>
          <a:p>
            <a:pPr>
              <a:defRPr/>
            </a:pPr>
            <a:fld id="{41B08462-2C5B-4D46-A8CA-F65B9E0D2052}" type="datetime1">
              <a:rPr lang="es-NI">
                <a:solidFill>
                  <a:prstClr val="black">
                    <a:tint val="75000"/>
                  </a:prstClr>
                </a:solidFill>
              </a:rPr>
              <a:pPr>
                <a:defRPr/>
              </a:pPr>
              <a:t>30/07/2020</a:t>
            </a:fld>
            <a:endParaRPr lang="es-NI" dirty="0">
              <a:solidFill>
                <a:prstClr val="black">
                  <a:tint val="75000"/>
                </a:prstClr>
              </a:solidFill>
            </a:endParaRPr>
          </a:p>
        </p:txBody>
      </p:sp>
      <p:sp>
        <p:nvSpPr>
          <p:cNvPr id="3" name="4 Marcador de pie de página">
            <a:extLst>
              <a:ext uri="{FF2B5EF4-FFF2-40B4-BE49-F238E27FC236}">
                <a16:creationId xmlns:a16="http://schemas.microsoft.com/office/drawing/2014/main" id="{699EAFC3-B92A-40BC-A257-3368B331A144}"/>
              </a:ext>
            </a:extLst>
          </p:cNvPr>
          <p:cNvSpPr>
            <a:spLocks noGrp="1"/>
          </p:cNvSpPr>
          <p:nvPr>
            <p:ph type="ftr" sz="quarter" idx="11"/>
          </p:nvPr>
        </p:nvSpPr>
        <p:spPr/>
        <p:txBody>
          <a:bodyPr/>
          <a:lstStyle>
            <a:lvl1pPr>
              <a:defRPr/>
            </a:lvl1pPr>
          </a:lstStyle>
          <a:p>
            <a:pPr>
              <a:defRPr/>
            </a:pPr>
            <a:endParaRPr lang="es-NI" dirty="0">
              <a:solidFill>
                <a:prstClr val="black">
                  <a:tint val="75000"/>
                </a:prstClr>
              </a:solidFill>
            </a:endParaRPr>
          </a:p>
        </p:txBody>
      </p:sp>
      <p:sp>
        <p:nvSpPr>
          <p:cNvPr id="4" name="5 Marcador de número de diapositiva">
            <a:extLst>
              <a:ext uri="{FF2B5EF4-FFF2-40B4-BE49-F238E27FC236}">
                <a16:creationId xmlns:a16="http://schemas.microsoft.com/office/drawing/2014/main" id="{D233D472-33D7-45E1-8F81-E9620C70733F}"/>
              </a:ext>
            </a:extLst>
          </p:cNvPr>
          <p:cNvSpPr>
            <a:spLocks noGrp="1"/>
          </p:cNvSpPr>
          <p:nvPr>
            <p:ph type="sldNum" sz="quarter" idx="12"/>
          </p:nvPr>
        </p:nvSpPr>
        <p:spPr/>
        <p:txBody>
          <a:bodyPr/>
          <a:lstStyle>
            <a:lvl1pPr>
              <a:defRPr/>
            </a:lvl1pPr>
          </a:lstStyle>
          <a:p>
            <a:fld id="{9BF5E479-4EB6-4B68-8EB2-365C67BD0003}" type="slidenum">
              <a:rPr lang="es-NI" altLang="es-NI"/>
              <a:pPr/>
              <a:t>‹Nº›</a:t>
            </a:fld>
            <a:endParaRPr lang="es-NI" altLang="es-NI" dirty="0"/>
          </a:p>
        </p:txBody>
      </p:sp>
    </p:spTree>
    <p:extLst>
      <p:ext uri="{BB962C8B-B14F-4D97-AF65-F5344CB8AC3E}">
        <p14:creationId xmlns:p14="http://schemas.microsoft.com/office/powerpoint/2010/main" val="3595013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NI"/>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4949093B-619D-4F3A-AA31-3DCBE866655B}"/>
              </a:ext>
            </a:extLst>
          </p:cNvPr>
          <p:cNvSpPr>
            <a:spLocks noGrp="1"/>
          </p:cNvSpPr>
          <p:nvPr>
            <p:ph type="dt" sz="half" idx="10"/>
          </p:nvPr>
        </p:nvSpPr>
        <p:spPr/>
        <p:txBody>
          <a:bodyPr/>
          <a:lstStyle>
            <a:lvl1pPr>
              <a:defRPr/>
            </a:lvl1pPr>
          </a:lstStyle>
          <a:p>
            <a:pPr>
              <a:defRPr/>
            </a:pPr>
            <a:fld id="{E6330771-ED33-41B4-A594-9B54A18BCD0C}" type="datetime1">
              <a:rPr lang="es-NI">
                <a:solidFill>
                  <a:prstClr val="black">
                    <a:tint val="75000"/>
                  </a:prstClr>
                </a:solidFill>
              </a:rPr>
              <a:pPr>
                <a:defRPr/>
              </a:pPr>
              <a:t>30/07/2020</a:t>
            </a:fld>
            <a:endParaRPr lang="es-NI" dirty="0">
              <a:solidFill>
                <a:prstClr val="black">
                  <a:tint val="75000"/>
                </a:prstClr>
              </a:solidFill>
            </a:endParaRPr>
          </a:p>
        </p:txBody>
      </p:sp>
      <p:sp>
        <p:nvSpPr>
          <p:cNvPr id="6" name="4 Marcador de pie de página">
            <a:extLst>
              <a:ext uri="{FF2B5EF4-FFF2-40B4-BE49-F238E27FC236}">
                <a16:creationId xmlns:a16="http://schemas.microsoft.com/office/drawing/2014/main" id="{E54473DB-22C9-4A8A-A38A-9A34AFE60D3F}"/>
              </a:ext>
            </a:extLst>
          </p:cNvPr>
          <p:cNvSpPr>
            <a:spLocks noGrp="1"/>
          </p:cNvSpPr>
          <p:nvPr>
            <p:ph type="ftr" sz="quarter" idx="11"/>
          </p:nvPr>
        </p:nvSpPr>
        <p:spPr/>
        <p:txBody>
          <a:bodyPr/>
          <a:lstStyle>
            <a:lvl1pPr>
              <a:defRPr/>
            </a:lvl1pPr>
          </a:lstStyle>
          <a:p>
            <a:pPr>
              <a:defRPr/>
            </a:pPr>
            <a:endParaRPr lang="es-NI" dirty="0">
              <a:solidFill>
                <a:prstClr val="black">
                  <a:tint val="75000"/>
                </a:prstClr>
              </a:solidFill>
            </a:endParaRPr>
          </a:p>
        </p:txBody>
      </p:sp>
      <p:sp>
        <p:nvSpPr>
          <p:cNvPr id="7" name="5 Marcador de número de diapositiva">
            <a:extLst>
              <a:ext uri="{FF2B5EF4-FFF2-40B4-BE49-F238E27FC236}">
                <a16:creationId xmlns:a16="http://schemas.microsoft.com/office/drawing/2014/main" id="{3E1D3F92-6709-425A-8268-8513D62EF815}"/>
              </a:ext>
            </a:extLst>
          </p:cNvPr>
          <p:cNvSpPr>
            <a:spLocks noGrp="1"/>
          </p:cNvSpPr>
          <p:nvPr>
            <p:ph type="sldNum" sz="quarter" idx="12"/>
          </p:nvPr>
        </p:nvSpPr>
        <p:spPr/>
        <p:txBody>
          <a:bodyPr/>
          <a:lstStyle>
            <a:lvl1pPr>
              <a:defRPr/>
            </a:lvl1pPr>
          </a:lstStyle>
          <a:p>
            <a:fld id="{8BB14F38-953D-486A-B82F-1E5CB0875002}" type="slidenum">
              <a:rPr lang="es-NI" altLang="es-NI"/>
              <a:pPr/>
              <a:t>‹Nº›</a:t>
            </a:fld>
            <a:endParaRPr lang="es-NI" altLang="es-NI" dirty="0"/>
          </a:p>
        </p:txBody>
      </p:sp>
    </p:spTree>
    <p:extLst>
      <p:ext uri="{BB962C8B-B14F-4D97-AF65-F5344CB8AC3E}">
        <p14:creationId xmlns:p14="http://schemas.microsoft.com/office/powerpoint/2010/main" val="366262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NI"/>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3 Marcador de fecha">
            <a:extLst>
              <a:ext uri="{FF2B5EF4-FFF2-40B4-BE49-F238E27FC236}">
                <a16:creationId xmlns:a16="http://schemas.microsoft.com/office/drawing/2014/main" id="{BF85085B-93A0-4D5E-9152-0EFB4E83A2E7}"/>
              </a:ext>
            </a:extLst>
          </p:cNvPr>
          <p:cNvSpPr>
            <a:spLocks noGrp="1"/>
          </p:cNvSpPr>
          <p:nvPr>
            <p:ph type="dt" sz="half" idx="10"/>
          </p:nvPr>
        </p:nvSpPr>
        <p:spPr/>
        <p:txBody>
          <a:bodyPr/>
          <a:lstStyle>
            <a:lvl1pPr>
              <a:defRPr/>
            </a:lvl1pPr>
          </a:lstStyle>
          <a:p>
            <a:pPr>
              <a:defRPr/>
            </a:pPr>
            <a:fld id="{97F987BE-0C94-4ED5-A936-C10D6473C5AA}" type="datetime1">
              <a:rPr lang="es-NI"/>
              <a:pPr>
                <a:defRPr/>
              </a:pPr>
              <a:t>30/07/2020</a:t>
            </a:fld>
            <a:endParaRPr lang="es-NI" dirty="0"/>
          </a:p>
        </p:txBody>
      </p:sp>
      <p:sp>
        <p:nvSpPr>
          <p:cNvPr id="5" name="4 Marcador de pie de página">
            <a:extLst>
              <a:ext uri="{FF2B5EF4-FFF2-40B4-BE49-F238E27FC236}">
                <a16:creationId xmlns:a16="http://schemas.microsoft.com/office/drawing/2014/main" id="{36F75B29-1C2A-4B7F-9B32-7D65A1B5941E}"/>
              </a:ext>
            </a:extLst>
          </p:cNvPr>
          <p:cNvSpPr>
            <a:spLocks noGrp="1"/>
          </p:cNvSpPr>
          <p:nvPr>
            <p:ph type="ftr" sz="quarter" idx="11"/>
          </p:nvPr>
        </p:nvSpPr>
        <p:spPr/>
        <p:txBody>
          <a:bodyPr/>
          <a:lstStyle>
            <a:lvl1pPr>
              <a:defRPr/>
            </a:lvl1pPr>
          </a:lstStyle>
          <a:p>
            <a:pPr>
              <a:defRPr/>
            </a:pPr>
            <a:endParaRPr lang="es-NI" dirty="0"/>
          </a:p>
        </p:txBody>
      </p:sp>
      <p:sp>
        <p:nvSpPr>
          <p:cNvPr id="6" name="5 Marcador de número de diapositiva">
            <a:extLst>
              <a:ext uri="{FF2B5EF4-FFF2-40B4-BE49-F238E27FC236}">
                <a16:creationId xmlns:a16="http://schemas.microsoft.com/office/drawing/2014/main" id="{119C85F4-B694-4610-87E4-53EFBF560138}"/>
              </a:ext>
            </a:extLst>
          </p:cNvPr>
          <p:cNvSpPr>
            <a:spLocks noGrp="1"/>
          </p:cNvSpPr>
          <p:nvPr>
            <p:ph type="sldNum" sz="quarter" idx="12"/>
          </p:nvPr>
        </p:nvSpPr>
        <p:spPr/>
        <p:txBody>
          <a:bodyPr/>
          <a:lstStyle>
            <a:lvl1pPr>
              <a:defRPr/>
            </a:lvl1pPr>
          </a:lstStyle>
          <a:p>
            <a:fld id="{E9F9E17D-C1FE-43BF-8EFB-C5224A683F48}" type="slidenum">
              <a:rPr lang="es-NI" altLang="es-NI"/>
              <a:pPr/>
              <a:t>‹Nº›</a:t>
            </a:fld>
            <a:endParaRPr lang="es-NI" altLang="es-NI" dirty="0"/>
          </a:p>
        </p:txBody>
      </p:sp>
    </p:spTree>
    <p:extLst>
      <p:ext uri="{BB962C8B-B14F-4D97-AF65-F5344CB8AC3E}">
        <p14:creationId xmlns:p14="http://schemas.microsoft.com/office/powerpoint/2010/main" val="2255161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NI"/>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NI"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960CFF91-1577-48B4-A306-2E972082785E}"/>
              </a:ext>
            </a:extLst>
          </p:cNvPr>
          <p:cNvSpPr>
            <a:spLocks noGrp="1"/>
          </p:cNvSpPr>
          <p:nvPr>
            <p:ph type="dt" sz="half" idx="10"/>
          </p:nvPr>
        </p:nvSpPr>
        <p:spPr/>
        <p:txBody>
          <a:bodyPr/>
          <a:lstStyle>
            <a:lvl1pPr>
              <a:defRPr/>
            </a:lvl1pPr>
          </a:lstStyle>
          <a:p>
            <a:pPr>
              <a:defRPr/>
            </a:pPr>
            <a:fld id="{3F12C0D1-1146-4366-9453-B2CD731ECAFB}" type="datetime1">
              <a:rPr lang="es-NI">
                <a:solidFill>
                  <a:prstClr val="black">
                    <a:tint val="75000"/>
                  </a:prstClr>
                </a:solidFill>
              </a:rPr>
              <a:pPr>
                <a:defRPr/>
              </a:pPr>
              <a:t>30/07/2020</a:t>
            </a:fld>
            <a:endParaRPr lang="es-NI" dirty="0">
              <a:solidFill>
                <a:prstClr val="black">
                  <a:tint val="75000"/>
                </a:prstClr>
              </a:solidFill>
            </a:endParaRPr>
          </a:p>
        </p:txBody>
      </p:sp>
      <p:sp>
        <p:nvSpPr>
          <p:cNvPr id="6" name="4 Marcador de pie de página">
            <a:extLst>
              <a:ext uri="{FF2B5EF4-FFF2-40B4-BE49-F238E27FC236}">
                <a16:creationId xmlns:a16="http://schemas.microsoft.com/office/drawing/2014/main" id="{883A79AC-36F4-47E2-A4FC-A815B79B3381}"/>
              </a:ext>
            </a:extLst>
          </p:cNvPr>
          <p:cNvSpPr>
            <a:spLocks noGrp="1"/>
          </p:cNvSpPr>
          <p:nvPr>
            <p:ph type="ftr" sz="quarter" idx="11"/>
          </p:nvPr>
        </p:nvSpPr>
        <p:spPr/>
        <p:txBody>
          <a:bodyPr/>
          <a:lstStyle>
            <a:lvl1pPr>
              <a:defRPr/>
            </a:lvl1pPr>
          </a:lstStyle>
          <a:p>
            <a:pPr>
              <a:defRPr/>
            </a:pPr>
            <a:endParaRPr lang="es-NI" dirty="0">
              <a:solidFill>
                <a:prstClr val="black">
                  <a:tint val="75000"/>
                </a:prstClr>
              </a:solidFill>
            </a:endParaRPr>
          </a:p>
        </p:txBody>
      </p:sp>
      <p:sp>
        <p:nvSpPr>
          <p:cNvPr id="7" name="5 Marcador de número de diapositiva">
            <a:extLst>
              <a:ext uri="{FF2B5EF4-FFF2-40B4-BE49-F238E27FC236}">
                <a16:creationId xmlns:a16="http://schemas.microsoft.com/office/drawing/2014/main" id="{184F6D53-4CA4-4572-A7DE-88D2524BEDDD}"/>
              </a:ext>
            </a:extLst>
          </p:cNvPr>
          <p:cNvSpPr>
            <a:spLocks noGrp="1"/>
          </p:cNvSpPr>
          <p:nvPr>
            <p:ph type="sldNum" sz="quarter" idx="12"/>
          </p:nvPr>
        </p:nvSpPr>
        <p:spPr/>
        <p:txBody>
          <a:bodyPr/>
          <a:lstStyle>
            <a:lvl1pPr>
              <a:defRPr/>
            </a:lvl1pPr>
          </a:lstStyle>
          <a:p>
            <a:fld id="{233373E7-BE83-46B6-BF16-85AD10F1B9BC}" type="slidenum">
              <a:rPr lang="es-NI" altLang="es-NI"/>
              <a:pPr/>
              <a:t>‹Nº›</a:t>
            </a:fld>
            <a:endParaRPr lang="es-NI" altLang="es-NI" dirty="0"/>
          </a:p>
        </p:txBody>
      </p:sp>
    </p:spTree>
    <p:extLst>
      <p:ext uri="{BB962C8B-B14F-4D97-AF65-F5344CB8AC3E}">
        <p14:creationId xmlns:p14="http://schemas.microsoft.com/office/powerpoint/2010/main" val="662256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NI"/>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3 Marcador de fecha">
            <a:extLst>
              <a:ext uri="{FF2B5EF4-FFF2-40B4-BE49-F238E27FC236}">
                <a16:creationId xmlns:a16="http://schemas.microsoft.com/office/drawing/2014/main" id="{729BAED9-C65D-431D-927D-27006F7433A8}"/>
              </a:ext>
            </a:extLst>
          </p:cNvPr>
          <p:cNvSpPr>
            <a:spLocks noGrp="1"/>
          </p:cNvSpPr>
          <p:nvPr>
            <p:ph type="dt" sz="half" idx="10"/>
          </p:nvPr>
        </p:nvSpPr>
        <p:spPr/>
        <p:txBody>
          <a:bodyPr/>
          <a:lstStyle>
            <a:lvl1pPr>
              <a:defRPr/>
            </a:lvl1pPr>
          </a:lstStyle>
          <a:p>
            <a:pPr>
              <a:defRPr/>
            </a:pPr>
            <a:fld id="{E3CD4771-7300-495D-8275-4CCB784AF52D}" type="datetime1">
              <a:rPr lang="es-NI">
                <a:solidFill>
                  <a:prstClr val="black">
                    <a:tint val="75000"/>
                  </a:prstClr>
                </a:solidFill>
              </a:rPr>
              <a:pPr>
                <a:defRPr/>
              </a:pPr>
              <a:t>30/07/2020</a:t>
            </a:fld>
            <a:endParaRPr lang="es-NI" dirty="0">
              <a:solidFill>
                <a:prstClr val="black">
                  <a:tint val="75000"/>
                </a:prstClr>
              </a:solidFill>
            </a:endParaRPr>
          </a:p>
        </p:txBody>
      </p:sp>
      <p:sp>
        <p:nvSpPr>
          <p:cNvPr id="5" name="4 Marcador de pie de página">
            <a:extLst>
              <a:ext uri="{FF2B5EF4-FFF2-40B4-BE49-F238E27FC236}">
                <a16:creationId xmlns:a16="http://schemas.microsoft.com/office/drawing/2014/main" id="{511E8942-E3B1-4C18-8B12-EE654F399C79}"/>
              </a:ext>
            </a:extLst>
          </p:cNvPr>
          <p:cNvSpPr>
            <a:spLocks noGrp="1"/>
          </p:cNvSpPr>
          <p:nvPr>
            <p:ph type="ftr" sz="quarter" idx="11"/>
          </p:nvPr>
        </p:nvSpPr>
        <p:spPr/>
        <p:txBody>
          <a:bodyPr/>
          <a:lstStyle>
            <a:lvl1pPr>
              <a:defRPr/>
            </a:lvl1pPr>
          </a:lstStyle>
          <a:p>
            <a:pPr>
              <a:defRPr/>
            </a:pPr>
            <a:endParaRPr lang="es-NI" dirty="0">
              <a:solidFill>
                <a:prstClr val="black">
                  <a:tint val="75000"/>
                </a:prstClr>
              </a:solidFill>
            </a:endParaRPr>
          </a:p>
        </p:txBody>
      </p:sp>
      <p:sp>
        <p:nvSpPr>
          <p:cNvPr id="6" name="5 Marcador de número de diapositiva">
            <a:extLst>
              <a:ext uri="{FF2B5EF4-FFF2-40B4-BE49-F238E27FC236}">
                <a16:creationId xmlns:a16="http://schemas.microsoft.com/office/drawing/2014/main" id="{20DF9953-A5AC-48F2-9D33-5306334B8624}"/>
              </a:ext>
            </a:extLst>
          </p:cNvPr>
          <p:cNvSpPr>
            <a:spLocks noGrp="1"/>
          </p:cNvSpPr>
          <p:nvPr>
            <p:ph type="sldNum" sz="quarter" idx="12"/>
          </p:nvPr>
        </p:nvSpPr>
        <p:spPr/>
        <p:txBody>
          <a:bodyPr/>
          <a:lstStyle>
            <a:lvl1pPr>
              <a:defRPr/>
            </a:lvl1pPr>
          </a:lstStyle>
          <a:p>
            <a:fld id="{68C58A84-838D-4460-8E95-94B7A00E5F42}" type="slidenum">
              <a:rPr lang="es-NI" altLang="es-NI"/>
              <a:pPr/>
              <a:t>‹Nº›</a:t>
            </a:fld>
            <a:endParaRPr lang="es-NI" altLang="es-NI" dirty="0"/>
          </a:p>
        </p:txBody>
      </p:sp>
    </p:spTree>
    <p:extLst>
      <p:ext uri="{BB962C8B-B14F-4D97-AF65-F5344CB8AC3E}">
        <p14:creationId xmlns:p14="http://schemas.microsoft.com/office/powerpoint/2010/main" val="31957157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NI"/>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3 Marcador de fecha">
            <a:extLst>
              <a:ext uri="{FF2B5EF4-FFF2-40B4-BE49-F238E27FC236}">
                <a16:creationId xmlns:a16="http://schemas.microsoft.com/office/drawing/2014/main" id="{B8A806B8-3B09-47E3-94F8-D950A9BD6C86}"/>
              </a:ext>
            </a:extLst>
          </p:cNvPr>
          <p:cNvSpPr>
            <a:spLocks noGrp="1"/>
          </p:cNvSpPr>
          <p:nvPr>
            <p:ph type="dt" sz="half" idx="10"/>
          </p:nvPr>
        </p:nvSpPr>
        <p:spPr/>
        <p:txBody>
          <a:bodyPr/>
          <a:lstStyle>
            <a:lvl1pPr>
              <a:defRPr/>
            </a:lvl1pPr>
          </a:lstStyle>
          <a:p>
            <a:pPr>
              <a:defRPr/>
            </a:pPr>
            <a:fld id="{F0FC1C7E-E7FB-4800-BF71-1BF7BCC45F70}" type="datetime1">
              <a:rPr lang="es-NI">
                <a:solidFill>
                  <a:prstClr val="black">
                    <a:tint val="75000"/>
                  </a:prstClr>
                </a:solidFill>
              </a:rPr>
              <a:pPr>
                <a:defRPr/>
              </a:pPr>
              <a:t>30/07/2020</a:t>
            </a:fld>
            <a:endParaRPr lang="es-NI" dirty="0">
              <a:solidFill>
                <a:prstClr val="black">
                  <a:tint val="75000"/>
                </a:prstClr>
              </a:solidFill>
            </a:endParaRPr>
          </a:p>
        </p:txBody>
      </p:sp>
      <p:sp>
        <p:nvSpPr>
          <p:cNvPr id="5" name="4 Marcador de pie de página">
            <a:extLst>
              <a:ext uri="{FF2B5EF4-FFF2-40B4-BE49-F238E27FC236}">
                <a16:creationId xmlns:a16="http://schemas.microsoft.com/office/drawing/2014/main" id="{DEA4A1F7-EE8D-40D0-BA76-8A9B8905F54A}"/>
              </a:ext>
            </a:extLst>
          </p:cNvPr>
          <p:cNvSpPr>
            <a:spLocks noGrp="1"/>
          </p:cNvSpPr>
          <p:nvPr>
            <p:ph type="ftr" sz="quarter" idx="11"/>
          </p:nvPr>
        </p:nvSpPr>
        <p:spPr/>
        <p:txBody>
          <a:bodyPr/>
          <a:lstStyle>
            <a:lvl1pPr>
              <a:defRPr/>
            </a:lvl1pPr>
          </a:lstStyle>
          <a:p>
            <a:pPr>
              <a:defRPr/>
            </a:pPr>
            <a:endParaRPr lang="es-NI" dirty="0">
              <a:solidFill>
                <a:prstClr val="black">
                  <a:tint val="75000"/>
                </a:prstClr>
              </a:solidFill>
            </a:endParaRPr>
          </a:p>
        </p:txBody>
      </p:sp>
      <p:sp>
        <p:nvSpPr>
          <p:cNvPr id="6" name="5 Marcador de número de diapositiva">
            <a:extLst>
              <a:ext uri="{FF2B5EF4-FFF2-40B4-BE49-F238E27FC236}">
                <a16:creationId xmlns:a16="http://schemas.microsoft.com/office/drawing/2014/main" id="{28242D04-BC8A-4937-B8F4-6C934B2153EC}"/>
              </a:ext>
            </a:extLst>
          </p:cNvPr>
          <p:cNvSpPr>
            <a:spLocks noGrp="1"/>
          </p:cNvSpPr>
          <p:nvPr>
            <p:ph type="sldNum" sz="quarter" idx="12"/>
          </p:nvPr>
        </p:nvSpPr>
        <p:spPr/>
        <p:txBody>
          <a:bodyPr/>
          <a:lstStyle>
            <a:lvl1pPr>
              <a:defRPr/>
            </a:lvl1pPr>
          </a:lstStyle>
          <a:p>
            <a:fld id="{9F99B8CB-074B-405F-A1A7-2577A12E1F33}" type="slidenum">
              <a:rPr lang="es-NI" altLang="es-NI"/>
              <a:pPr/>
              <a:t>‹Nº›</a:t>
            </a:fld>
            <a:endParaRPr lang="es-NI" altLang="es-NI" dirty="0"/>
          </a:p>
        </p:txBody>
      </p:sp>
    </p:spTree>
    <p:extLst>
      <p:ext uri="{BB962C8B-B14F-4D97-AF65-F5344CB8AC3E}">
        <p14:creationId xmlns:p14="http://schemas.microsoft.com/office/powerpoint/2010/main" val="4175769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NI"/>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2EB71907-0CF5-4145-868B-D8C7853C3B5D}"/>
              </a:ext>
            </a:extLst>
          </p:cNvPr>
          <p:cNvSpPr>
            <a:spLocks noGrp="1"/>
          </p:cNvSpPr>
          <p:nvPr>
            <p:ph type="dt" sz="half" idx="10"/>
          </p:nvPr>
        </p:nvSpPr>
        <p:spPr/>
        <p:txBody>
          <a:bodyPr/>
          <a:lstStyle>
            <a:lvl1pPr>
              <a:defRPr/>
            </a:lvl1pPr>
          </a:lstStyle>
          <a:p>
            <a:pPr>
              <a:defRPr/>
            </a:pPr>
            <a:fld id="{EBEF6053-C2EF-4638-A116-6F7223D3F6CA}" type="datetime1">
              <a:rPr lang="es-NI"/>
              <a:pPr>
                <a:defRPr/>
              </a:pPr>
              <a:t>30/07/2020</a:t>
            </a:fld>
            <a:endParaRPr lang="es-NI" dirty="0"/>
          </a:p>
        </p:txBody>
      </p:sp>
      <p:sp>
        <p:nvSpPr>
          <p:cNvPr id="5" name="4 Marcador de pie de página">
            <a:extLst>
              <a:ext uri="{FF2B5EF4-FFF2-40B4-BE49-F238E27FC236}">
                <a16:creationId xmlns:a16="http://schemas.microsoft.com/office/drawing/2014/main" id="{0906C18C-3BAB-4C72-8059-2C51018C5D4A}"/>
              </a:ext>
            </a:extLst>
          </p:cNvPr>
          <p:cNvSpPr>
            <a:spLocks noGrp="1"/>
          </p:cNvSpPr>
          <p:nvPr>
            <p:ph type="ftr" sz="quarter" idx="11"/>
          </p:nvPr>
        </p:nvSpPr>
        <p:spPr/>
        <p:txBody>
          <a:bodyPr/>
          <a:lstStyle>
            <a:lvl1pPr>
              <a:defRPr/>
            </a:lvl1pPr>
          </a:lstStyle>
          <a:p>
            <a:pPr>
              <a:defRPr/>
            </a:pPr>
            <a:endParaRPr lang="es-NI" dirty="0"/>
          </a:p>
        </p:txBody>
      </p:sp>
      <p:sp>
        <p:nvSpPr>
          <p:cNvPr id="6" name="5 Marcador de número de diapositiva">
            <a:extLst>
              <a:ext uri="{FF2B5EF4-FFF2-40B4-BE49-F238E27FC236}">
                <a16:creationId xmlns:a16="http://schemas.microsoft.com/office/drawing/2014/main" id="{6C7F2B43-D1A0-4F44-9DC5-5A55D14904AE}"/>
              </a:ext>
            </a:extLst>
          </p:cNvPr>
          <p:cNvSpPr>
            <a:spLocks noGrp="1"/>
          </p:cNvSpPr>
          <p:nvPr>
            <p:ph type="sldNum" sz="quarter" idx="12"/>
          </p:nvPr>
        </p:nvSpPr>
        <p:spPr/>
        <p:txBody>
          <a:bodyPr/>
          <a:lstStyle>
            <a:lvl1pPr>
              <a:defRPr/>
            </a:lvl1pPr>
          </a:lstStyle>
          <a:p>
            <a:fld id="{5EF6568E-E070-456B-B418-4A4A30E3F3FF}" type="slidenum">
              <a:rPr lang="es-NI" altLang="es-NI"/>
              <a:pPr/>
              <a:t>‹Nº›</a:t>
            </a:fld>
            <a:endParaRPr lang="es-NI" altLang="es-NI" dirty="0"/>
          </a:p>
        </p:txBody>
      </p:sp>
    </p:spTree>
    <p:extLst>
      <p:ext uri="{BB962C8B-B14F-4D97-AF65-F5344CB8AC3E}">
        <p14:creationId xmlns:p14="http://schemas.microsoft.com/office/powerpoint/2010/main" val="50180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NI"/>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5" name="3 Marcador de fecha">
            <a:extLst>
              <a:ext uri="{FF2B5EF4-FFF2-40B4-BE49-F238E27FC236}">
                <a16:creationId xmlns:a16="http://schemas.microsoft.com/office/drawing/2014/main" id="{B9F40C17-B73F-41A9-807C-E3D9B71C707A}"/>
              </a:ext>
            </a:extLst>
          </p:cNvPr>
          <p:cNvSpPr>
            <a:spLocks noGrp="1"/>
          </p:cNvSpPr>
          <p:nvPr>
            <p:ph type="dt" sz="half" idx="10"/>
          </p:nvPr>
        </p:nvSpPr>
        <p:spPr/>
        <p:txBody>
          <a:bodyPr/>
          <a:lstStyle>
            <a:lvl1pPr>
              <a:defRPr/>
            </a:lvl1pPr>
          </a:lstStyle>
          <a:p>
            <a:pPr>
              <a:defRPr/>
            </a:pPr>
            <a:fld id="{E7A981E1-081B-449D-A455-88BF8E425658}" type="datetime1">
              <a:rPr lang="es-NI"/>
              <a:pPr>
                <a:defRPr/>
              </a:pPr>
              <a:t>30/07/2020</a:t>
            </a:fld>
            <a:endParaRPr lang="es-NI" dirty="0"/>
          </a:p>
        </p:txBody>
      </p:sp>
      <p:sp>
        <p:nvSpPr>
          <p:cNvPr id="6" name="4 Marcador de pie de página">
            <a:extLst>
              <a:ext uri="{FF2B5EF4-FFF2-40B4-BE49-F238E27FC236}">
                <a16:creationId xmlns:a16="http://schemas.microsoft.com/office/drawing/2014/main" id="{8FC691F7-C1B8-487D-99D2-F9FC3217B8E8}"/>
              </a:ext>
            </a:extLst>
          </p:cNvPr>
          <p:cNvSpPr>
            <a:spLocks noGrp="1"/>
          </p:cNvSpPr>
          <p:nvPr>
            <p:ph type="ftr" sz="quarter" idx="11"/>
          </p:nvPr>
        </p:nvSpPr>
        <p:spPr/>
        <p:txBody>
          <a:bodyPr/>
          <a:lstStyle>
            <a:lvl1pPr>
              <a:defRPr/>
            </a:lvl1pPr>
          </a:lstStyle>
          <a:p>
            <a:pPr>
              <a:defRPr/>
            </a:pPr>
            <a:endParaRPr lang="es-NI" dirty="0"/>
          </a:p>
        </p:txBody>
      </p:sp>
      <p:sp>
        <p:nvSpPr>
          <p:cNvPr id="7" name="5 Marcador de número de diapositiva">
            <a:extLst>
              <a:ext uri="{FF2B5EF4-FFF2-40B4-BE49-F238E27FC236}">
                <a16:creationId xmlns:a16="http://schemas.microsoft.com/office/drawing/2014/main" id="{63D9D13E-FC30-402C-81AC-5BA9D98B908D}"/>
              </a:ext>
            </a:extLst>
          </p:cNvPr>
          <p:cNvSpPr>
            <a:spLocks noGrp="1"/>
          </p:cNvSpPr>
          <p:nvPr>
            <p:ph type="sldNum" sz="quarter" idx="12"/>
          </p:nvPr>
        </p:nvSpPr>
        <p:spPr/>
        <p:txBody>
          <a:bodyPr/>
          <a:lstStyle>
            <a:lvl1pPr>
              <a:defRPr/>
            </a:lvl1pPr>
          </a:lstStyle>
          <a:p>
            <a:fld id="{430BE96D-73D1-4B95-A566-619FC7ED309E}" type="slidenum">
              <a:rPr lang="es-NI" altLang="es-NI"/>
              <a:pPr/>
              <a:t>‹Nº›</a:t>
            </a:fld>
            <a:endParaRPr lang="es-NI" altLang="es-NI" dirty="0"/>
          </a:p>
        </p:txBody>
      </p:sp>
    </p:spTree>
    <p:extLst>
      <p:ext uri="{BB962C8B-B14F-4D97-AF65-F5344CB8AC3E}">
        <p14:creationId xmlns:p14="http://schemas.microsoft.com/office/powerpoint/2010/main" val="2748304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NI"/>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7" name="3 Marcador de fecha">
            <a:extLst>
              <a:ext uri="{FF2B5EF4-FFF2-40B4-BE49-F238E27FC236}">
                <a16:creationId xmlns:a16="http://schemas.microsoft.com/office/drawing/2014/main" id="{B378B18E-7253-4E95-A172-BD1D010181A0}"/>
              </a:ext>
            </a:extLst>
          </p:cNvPr>
          <p:cNvSpPr>
            <a:spLocks noGrp="1"/>
          </p:cNvSpPr>
          <p:nvPr>
            <p:ph type="dt" sz="half" idx="10"/>
          </p:nvPr>
        </p:nvSpPr>
        <p:spPr/>
        <p:txBody>
          <a:bodyPr/>
          <a:lstStyle>
            <a:lvl1pPr>
              <a:defRPr/>
            </a:lvl1pPr>
          </a:lstStyle>
          <a:p>
            <a:pPr>
              <a:defRPr/>
            </a:pPr>
            <a:fld id="{3013F791-FB98-49B1-A877-8DD544AA3C17}" type="datetime1">
              <a:rPr lang="es-NI"/>
              <a:pPr>
                <a:defRPr/>
              </a:pPr>
              <a:t>30/07/2020</a:t>
            </a:fld>
            <a:endParaRPr lang="es-NI" dirty="0"/>
          </a:p>
        </p:txBody>
      </p:sp>
      <p:sp>
        <p:nvSpPr>
          <p:cNvPr id="8" name="4 Marcador de pie de página">
            <a:extLst>
              <a:ext uri="{FF2B5EF4-FFF2-40B4-BE49-F238E27FC236}">
                <a16:creationId xmlns:a16="http://schemas.microsoft.com/office/drawing/2014/main" id="{9B630007-BC33-4F14-8280-B621C4B7EFD7}"/>
              </a:ext>
            </a:extLst>
          </p:cNvPr>
          <p:cNvSpPr>
            <a:spLocks noGrp="1"/>
          </p:cNvSpPr>
          <p:nvPr>
            <p:ph type="ftr" sz="quarter" idx="11"/>
          </p:nvPr>
        </p:nvSpPr>
        <p:spPr/>
        <p:txBody>
          <a:bodyPr/>
          <a:lstStyle>
            <a:lvl1pPr>
              <a:defRPr/>
            </a:lvl1pPr>
          </a:lstStyle>
          <a:p>
            <a:pPr>
              <a:defRPr/>
            </a:pPr>
            <a:endParaRPr lang="es-NI" dirty="0"/>
          </a:p>
        </p:txBody>
      </p:sp>
      <p:sp>
        <p:nvSpPr>
          <p:cNvPr id="9" name="5 Marcador de número de diapositiva">
            <a:extLst>
              <a:ext uri="{FF2B5EF4-FFF2-40B4-BE49-F238E27FC236}">
                <a16:creationId xmlns:a16="http://schemas.microsoft.com/office/drawing/2014/main" id="{87EA8B9F-D1B8-45AF-8D0A-1FC55D3E5B33}"/>
              </a:ext>
            </a:extLst>
          </p:cNvPr>
          <p:cNvSpPr>
            <a:spLocks noGrp="1"/>
          </p:cNvSpPr>
          <p:nvPr>
            <p:ph type="sldNum" sz="quarter" idx="12"/>
          </p:nvPr>
        </p:nvSpPr>
        <p:spPr/>
        <p:txBody>
          <a:bodyPr/>
          <a:lstStyle>
            <a:lvl1pPr>
              <a:defRPr/>
            </a:lvl1pPr>
          </a:lstStyle>
          <a:p>
            <a:fld id="{E6FC99E5-99AB-4932-AFF6-AE221F93B40F}" type="slidenum">
              <a:rPr lang="es-NI" altLang="es-NI"/>
              <a:pPr/>
              <a:t>‹Nº›</a:t>
            </a:fld>
            <a:endParaRPr lang="es-NI" altLang="es-NI" dirty="0"/>
          </a:p>
        </p:txBody>
      </p:sp>
    </p:spTree>
    <p:extLst>
      <p:ext uri="{BB962C8B-B14F-4D97-AF65-F5344CB8AC3E}">
        <p14:creationId xmlns:p14="http://schemas.microsoft.com/office/powerpoint/2010/main" val="170432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NI"/>
          </a:p>
        </p:txBody>
      </p:sp>
      <p:sp>
        <p:nvSpPr>
          <p:cNvPr id="3" name="3 Marcador de fecha">
            <a:extLst>
              <a:ext uri="{FF2B5EF4-FFF2-40B4-BE49-F238E27FC236}">
                <a16:creationId xmlns:a16="http://schemas.microsoft.com/office/drawing/2014/main" id="{98B7F50B-1D88-4866-BB38-0EAE61EED8FF}"/>
              </a:ext>
            </a:extLst>
          </p:cNvPr>
          <p:cNvSpPr>
            <a:spLocks noGrp="1"/>
          </p:cNvSpPr>
          <p:nvPr>
            <p:ph type="dt" sz="half" idx="10"/>
          </p:nvPr>
        </p:nvSpPr>
        <p:spPr/>
        <p:txBody>
          <a:bodyPr/>
          <a:lstStyle>
            <a:lvl1pPr>
              <a:defRPr/>
            </a:lvl1pPr>
          </a:lstStyle>
          <a:p>
            <a:pPr>
              <a:defRPr/>
            </a:pPr>
            <a:fld id="{9027A201-1AD9-4C37-B9EA-647358127C0F}" type="datetime1">
              <a:rPr lang="es-NI"/>
              <a:pPr>
                <a:defRPr/>
              </a:pPr>
              <a:t>30/07/2020</a:t>
            </a:fld>
            <a:endParaRPr lang="es-NI" dirty="0"/>
          </a:p>
        </p:txBody>
      </p:sp>
      <p:sp>
        <p:nvSpPr>
          <p:cNvPr id="4" name="4 Marcador de pie de página">
            <a:extLst>
              <a:ext uri="{FF2B5EF4-FFF2-40B4-BE49-F238E27FC236}">
                <a16:creationId xmlns:a16="http://schemas.microsoft.com/office/drawing/2014/main" id="{2EE3C48F-11CD-4987-A0F9-A1432C29D7C5}"/>
              </a:ext>
            </a:extLst>
          </p:cNvPr>
          <p:cNvSpPr>
            <a:spLocks noGrp="1"/>
          </p:cNvSpPr>
          <p:nvPr>
            <p:ph type="ftr" sz="quarter" idx="11"/>
          </p:nvPr>
        </p:nvSpPr>
        <p:spPr/>
        <p:txBody>
          <a:bodyPr/>
          <a:lstStyle>
            <a:lvl1pPr>
              <a:defRPr/>
            </a:lvl1pPr>
          </a:lstStyle>
          <a:p>
            <a:pPr>
              <a:defRPr/>
            </a:pPr>
            <a:endParaRPr lang="es-NI" dirty="0"/>
          </a:p>
        </p:txBody>
      </p:sp>
      <p:sp>
        <p:nvSpPr>
          <p:cNvPr id="5" name="5 Marcador de número de diapositiva">
            <a:extLst>
              <a:ext uri="{FF2B5EF4-FFF2-40B4-BE49-F238E27FC236}">
                <a16:creationId xmlns:a16="http://schemas.microsoft.com/office/drawing/2014/main" id="{CF012FDF-ADBA-48C8-A319-D8C0180BFC08}"/>
              </a:ext>
            </a:extLst>
          </p:cNvPr>
          <p:cNvSpPr>
            <a:spLocks noGrp="1"/>
          </p:cNvSpPr>
          <p:nvPr>
            <p:ph type="sldNum" sz="quarter" idx="12"/>
          </p:nvPr>
        </p:nvSpPr>
        <p:spPr/>
        <p:txBody>
          <a:bodyPr/>
          <a:lstStyle>
            <a:lvl1pPr>
              <a:defRPr/>
            </a:lvl1pPr>
          </a:lstStyle>
          <a:p>
            <a:fld id="{16D48F94-4876-44E0-89DA-B04F36218A86}" type="slidenum">
              <a:rPr lang="es-NI" altLang="es-NI"/>
              <a:pPr/>
              <a:t>‹Nº›</a:t>
            </a:fld>
            <a:endParaRPr lang="es-NI" altLang="es-NI" dirty="0"/>
          </a:p>
        </p:txBody>
      </p:sp>
    </p:spTree>
    <p:extLst>
      <p:ext uri="{BB962C8B-B14F-4D97-AF65-F5344CB8AC3E}">
        <p14:creationId xmlns:p14="http://schemas.microsoft.com/office/powerpoint/2010/main" val="1575208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B157476B-5304-455A-9CDA-DEA4A7D0372E}"/>
              </a:ext>
            </a:extLst>
          </p:cNvPr>
          <p:cNvSpPr>
            <a:spLocks noGrp="1"/>
          </p:cNvSpPr>
          <p:nvPr>
            <p:ph type="dt" sz="half" idx="10"/>
          </p:nvPr>
        </p:nvSpPr>
        <p:spPr/>
        <p:txBody>
          <a:bodyPr/>
          <a:lstStyle>
            <a:lvl1pPr>
              <a:defRPr/>
            </a:lvl1pPr>
          </a:lstStyle>
          <a:p>
            <a:pPr>
              <a:defRPr/>
            </a:pPr>
            <a:fld id="{41B08462-2C5B-4D46-A8CA-F65B9E0D2052}" type="datetime1">
              <a:rPr lang="es-NI"/>
              <a:pPr>
                <a:defRPr/>
              </a:pPr>
              <a:t>30/07/2020</a:t>
            </a:fld>
            <a:endParaRPr lang="es-NI" dirty="0"/>
          </a:p>
        </p:txBody>
      </p:sp>
      <p:sp>
        <p:nvSpPr>
          <p:cNvPr id="3" name="4 Marcador de pie de página">
            <a:extLst>
              <a:ext uri="{FF2B5EF4-FFF2-40B4-BE49-F238E27FC236}">
                <a16:creationId xmlns:a16="http://schemas.microsoft.com/office/drawing/2014/main" id="{699EAFC3-B92A-40BC-A257-3368B331A144}"/>
              </a:ext>
            </a:extLst>
          </p:cNvPr>
          <p:cNvSpPr>
            <a:spLocks noGrp="1"/>
          </p:cNvSpPr>
          <p:nvPr>
            <p:ph type="ftr" sz="quarter" idx="11"/>
          </p:nvPr>
        </p:nvSpPr>
        <p:spPr/>
        <p:txBody>
          <a:bodyPr/>
          <a:lstStyle>
            <a:lvl1pPr>
              <a:defRPr/>
            </a:lvl1pPr>
          </a:lstStyle>
          <a:p>
            <a:pPr>
              <a:defRPr/>
            </a:pPr>
            <a:endParaRPr lang="es-NI" dirty="0"/>
          </a:p>
        </p:txBody>
      </p:sp>
      <p:sp>
        <p:nvSpPr>
          <p:cNvPr id="4" name="5 Marcador de número de diapositiva">
            <a:extLst>
              <a:ext uri="{FF2B5EF4-FFF2-40B4-BE49-F238E27FC236}">
                <a16:creationId xmlns:a16="http://schemas.microsoft.com/office/drawing/2014/main" id="{D233D472-33D7-45E1-8F81-E9620C70733F}"/>
              </a:ext>
            </a:extLst>
          </p:cNvPr>
          <p:cNvSpPr>
            <a:spLocks noGrp="1"/>
          </p:cNvSpPr>
          <p:nvPr>
            <p:ph type="sldNum" sz="quarter" idx="12"/>
          </p:nvPr>
        </p:nvSpPr>
        <p:spPr/>
        <p:txBody>
          <a:bodyPr/>
          <a:lstStyle>
            <a:lvl1pPr>
              <a:defRPr/>
            </a:lvl1pPr>
          </a:lstStyle>
          <a:p>
            <a:fld id="{9BF5E479-4EB6-4B68-8EB2-365C67BD0003}" type="slidenum">
              <a:rPr lang="es-NI" altLang="es-NI"/>
              <a:pPr/>
              <a:t>‹Nº›</a:t>
            </a:fld>
            <a:endParaRPr lang="es-NI" altLang="es-NI" dirty="0"/>
          </a:p>
        </p:txBody>
      </p:sp>
    </p:spTree>
    <p:extLst>
      <p:ext uri="{BB962C8B-B14F-4D97-AF65-F5344CB8AC3E}">
        <p14:creationId xmlns:p14="http://schemas.microsoft.com/office/powerpoint/2010/main" val="118714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NI"/>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4949093B-619D-4F3A-AA31-3DCBE866655B}"/>
              </a:ext>
            </a:extLst>
          </p:cNvPr>
          <p:cNvSpPr>
            <a:spLocks noGrp="1"/>
          </p:cNvSpPr>
          <p:nvPr>
            <p:ph type="dt" sz="half" idx="10"/>
          </p:nvPr>
        </p:nvSpPr>
        <p:spPr/>
        <p:txBody>
          <a:bodyPr/>
          <a:lstStyle>
            <a:lvl1pPr>
              <a:defRPr/>
            </a:lvl1pPr>
          </a:lstStyle>
          <a:p>
            <a:pPr>
              <a:defRPr/>
            </a:pPr>
            <a:fld id="{E6330771-ED33-41B4-A594-9B54A18BCD0C}" type="datetime1">
              <a:rPr lang="es-NI"/>
              <a:pPr>
                <a:defRPr/>
              </a:pPr>
              <a:t>30/07/2020</a:t>
            </a:fld>
            <a:endParaRPr lang="es-NI" dirty="0"/>
          </a:p>
        </p:txBody>
      </p:sp>
      <p:sp>
        <p:nvSpPr>
          <p:cNvPr id="6" name="4 Marcador de pie de página">
            <a:extLst>
              <a:ext uri="{FF2B5EF4-FFF2-40B4-BE49-F238E27FC236}">
                <a16:creationId xmlns:a16="http://schemas.microsoft.com/office/drawing/2014/main" id="{E54473DB-22C9-4A8A-A38A-9A34AFE60D3F}"/>
              </a:ext>
            </a:extLst>
          </p:cNvPr>
          <p:cNvSpPr>
            <a:spLocks noGrp="1"/>
          </p:cNvSpPr>
          <p:nvPr>
            <p:ph type="ftr" sz="quarter" idx="11"/>
          </p:nvPr>
        </p:nvSpPr>
        <p:spPr/>
        <p:txBody>
          <a:bodyPr/>
          <a:lstStyle>
            <a:lvl1pPr>
              <a:defRPr/>
            </a:lvl1pPr>
          </a:lstStyle>
          <a:p>
            <a:pPr>
              <a:defRPr/>
            </a:pPr>
            <a:endParaRPr lang="es-NI" dirty="0"/>
          </a:p>
        </p:txBody>
      </p:sp>
      <p:sp>
        <p:nvSpPr>
          <p:cNvPr id="7" name="5 Marcador de número de diapositiva">
            <a:extLst>
              <a:ext uri="{FF2B5EF4-FFF2-40B4-BE49-F238E27FC236}">
                <a16:creationId xmlns:a16="http://schemas.microsoft.com/office/drawing/2014/main" id="{3E1D3F92-6709-425A-8268-8513D62EF815}"/>
              </a:ext>
            </a:extLst>
          </p:cNvPr>
          <p:cNvSpPr>
            <a:spLocks noGrp="1"/>
          </p:cNvSpPr>
          <p:nvPr>
            <p:ph type="sldNum" sz="quarter" idx="12"/>
          </p:nvPr>
        </p:nvSpPr>
        <p:spPr/>
        <p:txBody>
          <a:bodyPr/>
          <a:lstStyle>
            <a:lvl1pPr>
              <a:defRPr/>
            </a:lvl1pPr>
          </a:lstStyle>
          <a:p>
            <a:fld id="{8BB14F38-953D-486A-B82F-1E5CB0875002}" type="slidenum">
              <a:rPr lang="es-NI" altLang="es-NI"/>
              <a:pPr/>
              <a:t>‹Nº›</a:t>
            </a:fld>
            <a:endParaRPr lang="es-NI" altLang="es-NI" dirty="0"/>
          </a:p>
        </p:txBody>
      </p:sp>
    </p:spTree>
    <p:extLst>
      <p:ext uri="{BB962C8B-B14F-4D97-AF65-F5344CB8AC3E}">
        <p14:creationId xmlns:p14="http://schemas.microsoft.com/office/powerpoint/2010/main" val="2696638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NI"/>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NI"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960CFF91-1577-48B4-A306-2E972082785E}"/>
              </a:ext>
            </a:extLst>
          </p:cNvPr>
          <p:cNvSpPr>
            <a:spLocks noGrp="1"/>
          </p:cNvSpPr>
          <p:nvPr>
            <p:ph type="dt" sz="half" idx="10"/>
          </p:nvPr>
        </p:nvSpPr>
        <p:spPr/>
        <p:txBody>
          <a:bodyPr/>
          <a:lstStyle>
            <a:lvl1pPr>
              <a:defRPr/>
            </a:lvl1pPr>
          </a:lstStyle>
          <a:p>
            <a:pPr>
              <a:defRPr/>
            </a:pPr>
            <a:fld id="{3F12C0D1-1146-4366-9453-B2CD731ECAFB}" type="datetime1">
              <a:rPr lang="es-NI"/>
              <a:pPr>
                <a:defRPr/>
              </a:pPr>
              <a:t>30/07/2020</a:t>
            </a:fld>
            <a:endParaRPr lang="es-NI" dirty="0"/>
          </a:p>
        </p:txBody>
      </p:sp>
      <p:sp>
        <p:nvSpPr>
          <p:cNvPr id="6" name="4 Marcador de pie de página">
            <a:extLst>
              <a:ext uri="{FF2B5EF4-FFF2-40B4-BE49-F238E27FC236}">
                <a16:creationId xmlns:a16="http://schemas.microsoft.com/office/drawing/2014/main" id="{883A79AC-36F4-47E2-A4FC-A815B79B3381}"/>
              </a:ext>
            </a:extLst>
          </p:cNvPr>
          <p:cNvSpPr>
            <a:spLocks noGrp="1"/>
          </p:cNvSpPr>
          <p:nvPr>
            <p:ph type="ftr" sz="quarter" idx="11"/>
          </p:nvPr>
        </p:nvSpPr>
        <p:spPr/>
        <p:txBody>
          <a:bodyPr/>
          <a:lstStyle>
            <a:lvl1pPr>
              <a:defRPr/>
            </a:lvl1pPr>
          </a:lstStyle>
          <a:p>
            <a:pPr>
              <a:defRPr/>
            </a:pPr>
            <a:endParaRPr lang="es-NI" dirty="0"/>
          </a:p>
        </p:txBody>
      </p:sp>
      <p:sp>
        <p:nvSpPr>
          <p:cNvPr id="7" name="5 Marcador de número de diapositiva">
            <a:extLst>
              <a:ext uri="{FF2B5EF4-FFF2-40B4-BE49-F238E27FC236}">
                <a16:creationId xmlns:a16="http://schemas.microsoft.com/office/drawing/2014/main" id="{184F6D53-4CA4-4572-A7DE-88D2524BEDDD}"/>
              </a:ext>
            </a:extLst>
          </p:cNvPr>
          <p:cNvSpPr>
            <a:spLocks noGrp="1"/>
          </p:cNvSpPr>
          <p:nvPr>
            <p:ph type="sldNum" sz="quarter" idx="12"/>
          </p:nvPr>
        </p:nvSpPr>
        <p:spPr/>
        <p:txBody>
          <a:bodyPr/>
          <a:lstStyle>
            <a:lvl1pPr>
              <a:defRPr/>
            </a:lvl1pPr>
          </a:lstStyle>
          <a:p>
            <a:fld id="{233373E7-BE83-46B6-BF16-85AD10F1B9BC}" type="slidenum">
              <a:rPr lang="es-NI" altLang="es-NI"/>
              <a:pPr/>
              <a:t>‹Nº›</a:t>
            </a:fld>
            <a:endParaRPr lang="es-NI" altLang="es-NI" dirty="0"/>
          </a:p>
        </p:txBody>
      </p:sp>
    </p:spTree>
    <p:extLst>
      <p:ext uri="{BB962C8B-B14F-4D97-AF65-F5344CB8AC3E}">
        <p14:creationId xmlns:p14="http://schemas.microsoft.com/office/powerpoint/2010/main" val="4061381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6F9FC"/>
            </a:gs>
            <a:gs pos="74001">
              <a:srgbClr val="B0C6E1"/>
            </a:gs>
            <a:gs pos="83000">
              <a:srgbClr val="B0C6E1"/>
            </a:gs>
            <a:gs pos="100000">
              <a:srgbClr val="CAD9EB"/>
            </a:gs>
          </a:gsLst>
          <a:lin ang="5400000" scaled="1"/>
        </a:gradFill>
        <a:effectLst/>
      </p:bgPr>
    </p:bg>
    <p:spTree>
      <p:nvGrpSpPr>
        <p:cNvPr id="1" name=""/>
        <p:cNvGrpSpPr/>
        <p:nvPr/>
      </p:nvGrpSpPr>
      <p:grpSpPr>
        <a:xfrm>
          <a:off x="0" y="0"/>
          <a:ext cx="0" cy="0"/>
          <a:chOff x="0" y="0"/>
          <a:chExt cx="0" cy="0"/>
        </a:xfrm>
      </p:grpSpPr>
      <p:sp>
        <p:nvSpPr>
          <p:cNvPr id="1026" name="1 Marcador de título">
            <a:extLst>
              <a:ext uri="{FF2B5EF4-FFF2-40B4-BE49-F238E27FC236}">
                <a16:creationId xmlns:a16="http://schemas.microsoft.com/office/drawing/2014/main" id="{95B38FD0-6C21-411D-9F5B-F39FE8C7837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NI"/>
              <a:t>Haga clic para modificar el estilo de título del patrón</a:t>
            </a:r>
            <a:endParaRPr lang="es-NI" altLang="es-NI"/>
          </a:p>
        </p:txBody>
      </p:sp>
      <p:sp>
        <p:nvSpPr>
          <p:cNvPr id="1027" name="2 Marcador de texto">
            <a:extLst>
              <a:ext uri="{FF2B5EF4-FFF2-40B4-BE49-F238E27FC236}">
                <a16:creationId xmlns:a16="http://schemas.microsoft.com/office/drawing/2014/main" id="{3F1ADDE2-60A5-457E-9003-9AE3FB1DA87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NI"/>
              <a:t>Haga clic para modificar el estilo de texto del patrón</a:t>
            </a:r>
          </a:p>
          <a:p>
            <a:pPr lvl="1"/>
            <a:r>
              <a:rPr lang="es-ES" altLang="es-NI"/>
              <a:t>Segundo nivel</a:t>
            </a:r>
          </a:p>
          <a:p>
            <a:pPr lvl="2"/>
            <a:r>
              <a:rPr lang="es-ES" altLang="es-NI"/>
              <a:t>Tercer nivel</a:t>
            </a:r>
          </a:p>
          <a:p>
            <a:pPr lvl="3"/>
            <a:r>
              <a:rPr lang="es-ES" altLang="es-NI"/>
              <a:t>Cuarto nivel</a:t>
            </a:r>
          </a:p>
          <a:p>
            <a:pPr lvl="4"/>
            <a:r>
              <a:rPr lang="es-ES" altLang="es-NI"/>
              <a:t>Quinto nivel</a:t>
            </a:r>
            <a:endParaRPr lang="es-NI" altLang="es-NI"/>
          </a:p>
        </p:txBody>
      </p:sp>
      <p:sp>
        <p:nvSpPr>
          <p:cNvPr id="4" name="3 Marcador de fecha">
            <a:extLst>
              <a:ext uri="{FF2B5EF4-FFF2-40B4-BE49-F238E27FC236}">
                <a16:creationId xmlns:a16="http://schemas.microsoft.com/office/drawing/2014/main" id="{54BB625E-BAC6-4108-91F3-40100ADE516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0FB9BA3-FFD5-4721-981B-C5CF5BF80CF2}" type="datetime1">
              <a:rPr lang="es-NI"/>
              <a:pPr>
                <a:defRPr/>
              </a:pPr>
              <a:t>30/07/2020</a:t>
            </a:fld>
            <a:endParaRPr lang="es-NI" dirty="0"/>
          </a:p>
        </p:txBody>
      </p:sp>
      <p:sp>
        <p:nvSpPr>
          <p:cNvPr id="5" name="4 Marcador de pie de página">
            <a:extLst>
              <a:ext uri="{FF2B5EF4-FFF2-40B4-BE49-F238E27FC236}">
                <a16:creationId xmlns:a16="http://schemas.microsoft.com/office/drawing/2014/main" id="{905B542D-1016-4636-9A48-2E69C138DA0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s-NI" dirty="0"/>
          </a:p>
        </p:txBody>
      </p:sp>
      <p:sp>
        <p:nvSpPr>
          <p:cNvPr id="6" name="5 Marcador de número de diapositiva">
            <a:extLst>
              <a:ext uri="{FF2B5EF4-FFF2-40B4-BE49-F238E27FC236}">
                <a16:creationId xmlns:a16="http://schemas.microsoft.com/office/drawing/2014/main" id="{FDD5DAC3-5CCE-4051-B4BA-2B03AF6CD31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E33279CC-211B-45A3-8B82-C53D1C1E3BA8}" type="slidenum">
              <a:rPr lang="es-NI" altLang="es-NI"/>
              <a:pPr/>
              <a:t>‹Nº›</a:t>
            </a:fld>
            <a:endParaRPr lang="es-NI" altLang="es-NI"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6F9FC"/>
            </a:gs>
            <a:gs pos="74001">
              <a:srgbClr val="B0C6E1"/>
            </a:gs>
            <a:gs pos="83000">
              <a:srgbClr val="B0C6E1"/>
            </a:gs>
            <a:gs pos="100000">
              <a:srgbClr val="CAD9EB"/>
            </a:gs>
          </a:gsLst>
          <a:lin ang="5400000" scaled="1"/>
        </a:gradFill>
        <a:effectLst/>
      </p:bgPr>
    </p:bg>
    <p:spTree>
      <p:nvGrpSpPr>
        <p:cNvPr id="1" name=""/>
        <p:cNvGrpSpPr/>
        <p:nvPr/>
      </p:nvGrpSpPr>
      <p:grpSpPr>
        <a:xfrm>
          <a:off x="0" y="0"/>
          <a:ext cx="0" cy="0"/>
          <a:chOff x="0" y="0"/>
          <a:chExt cx="0" cy="0"/>
        </a:xfrm>
      </p:grpSpPr>
      <p:sp>
        <p:nvSpPr>
          <p:cNvPr id="1026" name="1 Marcador de título">
            <a:extLst>
              <a:ext uri="{FF2B5EF4-FFF2-40B4-BE49-F238E27FC236}">
                <a16:creationId xmlns:a16="http://schemas.microsoft.com/office/drawing/2014/main" id="{95B38FD0-6C21-411D-9F5B-F39FE8C7837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NI"/>
              <a:t>Haga clic para modificar el estilo de título del patrón</a:t>
            </a:r>
            <a:endParaRPr lang="es-NI" altLang="es-NI"/>
          </a:p>
        </p:txBody>
      </p:sp>
      <p:sp>
        <p:nvSpPr>
          <p:cNvPr id="1027" name="2 Marcador de texto">
            <a:extLst>
              <a:ext uri="{FF2B5EF4-FFF2-40B4-BE49-F238E27FC236}">
                <a16:creationId xmlns:a16="http://schemas.microsoft.com/office/drawing/2014/main" id="{3F1ADDE2-60A5-457E-9003-9AE3FB1DA87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NI"/>
              <a:t>Haga clic para modificar el estilo de texto del patrón</a:t>
            </a:r>
          </a:p>
          <a:p>
            <a:pPr lvl="1"/>
            <a:r>
              <a:rPr lang="es-ES" altLang="es-NI"/>
              <a:t>Segundo nivel</a:t>
            </a:r>
          </a:p>
          <a:p>
            <a:pPr lvl="2"/>
            <a:r>
              <a:rPr lang="es-ES" altLang="es-NI"/>
              <a:t>Tercer nivel</a:t>
            </a:r>
          </a:p>
          <a:p>
            <a:pPr lvl="3"/>
            <a:r>
              <a:rPr lang="es-ES" altLang="es-NI"/>
              <a:t>Cuarto nivel</a:t>
            </a:r>
          </a:p>
          <a:p>
            <a:pPr lvl="4"/>
            <a:r>
              <a:rPr lang="es-ES" altLang="es-NI"/>
              <a:t>Quinto nivel</a:t>
            </a:r>
            <a:endParaRPr lang="es-NI" altLang="es-NI"/>
          </a:p>
        </p:txBody>
      </p:sp>
      <p:sp>
        <p:nvSpPr>
          <p:cNvPr id="4" name="3 Marcador de fecha">
            <a:extLst>
              <a:ext uri="{FF2B5EF4-FFF2-40B4-BE49-F238E27FC236}">
                <a16:creationId xmlns:a16="http://schemas.microsoft.com/office/drawing/2014/main" id="{54BB625E-BAC6-4108-91F3-40100ADE516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0FB9BA3-FFD5-4721-981B-C5CF5BF80CF2}" type="datetime1">
              <a:rPr lang="es-NI">
                <a:solidFill>
                  <a:prstClr val="black">
                    <a:tint val="75000"/>
                  </a:prstClr>
                </a:solidFill>
              </a:rPr>
              <a:pPr>
                <a:defRPr/>
              </a:pPr>
              <a:t>30/07/2020</a:t>
            </a:fld>
            <a:endParaRPr lang="es-NI" dirty="0">
              <a:solidFill>
                <a:prstClr val="black">
                  <a:tint val="75000"/>
                </a:prstClr>
              </a:solidFill>
            </a:endParaRPr>
          </a:p>
        </p:txBody>
      </p:sp>
      <p:sp>
        <p:nvSpPr>
          <p:cNvPr id="5" name="4 Marcador de pie de página">
            <a:extLst>
              <a:ext uri="{FF2B5EF4-FFF2-40B4-BE49-F238E27FC236}">
                <a16:creationId xmlns:a16="http://schemas.microsoft.com/office/drawing/2014/main" id="{905B542D-1016-4636-9A48-2E69C138DA0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s-NI" dirty="0">
              <a:solidFill>
                <a:prstClr val="black">
                  <a:tint val="75000"/>
                </a:prstClr>
              </a:solidFill>
            </a:endParaRPr>
          </a:p>
        </p:txBody>
      </p:sp>
      <p:sp>
        <p:nvSpPr>
          <p:cNvPr id="6" name="5 Marcador de número de diapositiva">
            <a:extLst>
              <a:ext uri="{FF2B5EF4-FFF2-40B4-BE49-F238E27FC236}">
                <a16:creationId xmlns:a16="http://schemas.microsoft.com/office/drawing/2014/main" id="{FDD5DAC3-5CCE-4051-B4BA-2B03AF6CD31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E33279CC-211B-45A3-8B82-C53D1C1E3BA8}" type="slidenum">
              <a:rPr lang="es-NI" altLang="es-NI"/>
              <a:pPr/>
              <a:t>‹Nº›</a:t>
            </a:fld>
            <a:endParaRPr lang="es-NI" altLang="es-NI" dirty="0"/>
          </a:p>
        </p:txBody>
      </p:sp>
    </p:spTree>
    <p:extLst>
      <p:ext uri="{BB962C8B-B14F-4D97-AF65-F5344CB8AC3E}">
        <p14:creationId xmlns:p14="http://schemas.microsoft.com/office/powerpoint/2010/main" val="28046956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C:\Users\jnpc63\Desktop\CARATULA1.jpg"/>
          <p:cNvPicPr/>
          <p:nvPr/>
        </p:nvPicPr>
        <p:blipFill>
          <a:blip r:embed="rId3">
            <a:extLst>
              <a:ext uri="{28A0092B-C50C-407E-A947-70E740481C1C}">
                <a14:useLocalDpi xmlns:a14="http://schemas.microsoft.com/office/drawing/2010/main" val="0"/>
              </a:ext>
            </a:extLst>
          </a:blip>
          <a:srcRect/>
          <a:stretch>
            <a:fillRect/>
          </a:stretch>
        </p:blipFill>
        <p:spPr bwMode="auto">
          <a:xfrm>
            <a:off x="0" y="-27384"/>
            <a:ext cx="9142413" cy="6885384"/>
          </a:xfrm>
          <a:prstGeom prst="rect">
            <a:avLst/>
          </a:prstGeom>
          <a:noFill/>
          <a:ln>
            <a:noFill/>
          </a:ln>
        </p:spPr>
      </p:pic>
      <p:sp>
        <p:nvSpPr>
          <p:cNvPr id="2052" name="6 CuadroTexto">
            <a:extLst>
              <a:ext uri="{FF2B5EF4-FFF2-40B4-BE49-F238E27FC236}">
                <a16:creationId xmlns:a16="http://schemas.microsoft.com/office/drawing/2014/main" id="{08252738-3DFD-4D84-A828-66EA68CEA693}"/>
              </a:ext>
            </a:extLst>
          </p:cNvPr>
          <p:cNvSpPr txBox="1">
            <a:spLocks noChangeArrowheads="1"/>
          </p:cNvSpPr>
          <p:nvPr/>
        </p:nvSpPr>
        <p:spPr bwMode="auto">
          <a:xfrm>
            <a:off x="4572000" y="333375"/>
            <a:ext cx="4032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NI" altLang="es-NI" sz="3600" b="1" dirty="0">
                <a:solidFill>
                  <a:srgbClr val="002060"/>
                </a:solidFill>
              </a:rPr>
              <a:t>NATIONAL POLICE</a:t>
            </a:r>
          </a:p>
        </p:txBody>
      </p:sp>
      <p:sp>
        <p:nvSpPr>
          <p:cNvPr id="2053" name="16 Rectángulo">
            <a:extLst>
              <a:ext uri="{FF2B5EF4-FFF2-40B4-BE49-F238E27FC236}">
                <a16:creationId xmlns:a16="http://schemas.microsoft.com/office/drawing/2014/main" id="{C117630C-EB4A-4F0F-868C-6BF9136CDDCF}"/>
              </a:ext>
            </a:extLst>
          </p:cNvPr>
          <p:cNvSpPr>
            <a:spLocks/>
          </p:cNvSpPr>
          <p:nvPr/>
        </p:nvSpPr>
        <p:spPr bwMode="auto">
          <a:xfrm>
            <a:off x="3419872" y="2601473"/>
            <a:ext cx="5722541" cy="256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1323" tIns="35662" rIns="71323" bIns="35662">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spcBef>
                <a:spcPct val="20000"/>
              </a:spcBef>
              <a:buFont typeface="Arial" panose="020B0604020202020204" pitchFamily="34" charset="0"/>
              <a:buNone/>
            </a:pPr>
            <a:r>
              <a:rPr lang="es-NI" altLang="es-NI" b="1" dirty="0" err="1">
                <a:solidFill>
                  <a:schemeClr val="bg1"/>
                </a:solidFill>
                <a:latin typeface="Arial" pitchFamily="34" charset="0"/>
              </a:rPr>
              <a:t>Results</a:t>
            </a:r>
            <a:endParaRPr lang="es-NI" altLang="es-NI" b="1" dirty="0">
              <a:solidFill>
                <a:schemeClr val="bg1"/>
              </a:solidFill>
              <a:latin typeface="Arial" pitchFamily="34" charset="0"/>
            </a:endParaRPr>
          </a:p>
          <a:p>
            <a:pPr algn="ctr">
              <a:spcBef>
                <a:spcPct val="20000"/>
              </a:spcBef>
              <a:buFont typeface="Arial" panose="020B0604020202020204" pitchFamily="34" charset="0"/>
              <a:buNone/>
            </a:pPr>
            <a:r>
              <a:rPr lang="en-US" altLang="es-NI" sz="2400" b="1" dirty="0">
                <a:solidFill>
                  <a:schemeClr val="bg1"/>
                </a:solidFill>
                <a:latin typeface="Arial" pitchFamily="34" charset="0"/>
              </a:rPr>
              <a:t>Inter-institutional Program </a:t>
            </a:r>
            <a:r>
              <a:rPr lang="en-US" altLang="es-NI" sz="2400" b="1" dirty="0" smtClean="0">
                <a:solidFill>
                  <a:schemeClr val="bg1"/>
                </a:solidFill>
                <a:latin typeface="Arial" pitchFamily="34" charset="0"/>
              </a:rPr>
              <a:t>for </a:t>
            </a:r>
            <a:r>
              <a:rPr lang="en-US" altLang="es-NI" sz="2400" b="1" dirty="0">
                <a:solidFill>
                  <a:schemeClr val="bg1"/>
                </a:solidFill>
                <a:latin typeface="Arial" pitchFamily="34" charset="0"/>
              </a:rPr>
              <a:t>Attention and Integral Development </a:t>
            </a:r>
            <a:r>
              <a:rPr lang="en-US" altLang="es-NI" sz="2400" b="1" dirty="0" smtClean="0">
                <a:solidFill>
                  <a:schemeClr val="bg1"/>
                </a:solidFill>
                <a:latin typeface="Arial" pitchFamily="34" charset="0"/>
              </a:rPr>
              <a:t>of</a:t>
            </a:r>
            <a:r>
              <a:rPr lang="en-US" altLang="es-NI" sz="2400" b="1" dirty="0" smtClean="0">
                <a:solidFill>
                  <a:schemeClr val="bg1"/>
                </a:solidFill>
                <a:latin typeface="Arial" pitchFamily="34" charset="0"/>
              </a:rPr>
              <a:t> </a:t>
            </a:r>
            <a:r>
              <a:rPr lang="en-US" altLang="es-NI" sz="2400" b="1" dirty="0">
                <a:solidFill>
                  <a:schemeClr val="bg1"/>
                </a:solidFill>
                <a:latin typeface="Arial" pitchFamily="34" charset="0"/>
              </a:rPr>
              <a:t>Adolescence and Youth for the Promotion of a Culture of Peace</a:t>
            </a:r>
            <a:endParaRPr lang="es-NI" altLang="es-NI" sz="2000" b="1" dirty="0">
              <a:solidFill>
                <a:schemeClr val="bg1"/>
              </a:solidFill>
            </a:endParaRPr>
          </a:p>
          <a:p>
            <a:pPr algn="ctr">
              <a:spcBef>
                <a:spcPct val="20000"/>
              </a:spcBef>
              <a:buFont typeface="Arial" panose="020B0604020202020204" pitchFamily="34" charset="0"/>
              <a:buNone/>
            </a:pPr>
            <a:endParaRPr lang="es-NI" altLang="es-NI" b="1" dirty="0">
              <a:solidFill>
                <a:schemeClr val="bg1"/>
              </a:solidFill>
              <a:latin typeface="Arial" pitchFamily="34" charset="0"/>
            </a:endParaRPr>
          </a:p>
          <a:p>
            <a:pPr algn="ctr">
              <a:spcBef>
                <a:spcPct val="20000"/>
              </a:spcBef>
              <a:buFont typeface="Arial" panose="020B0604020202020204" pitchFamily="34" charset="0"/>
              <a:buNone/>
            </a:pPr>
            <a:r>
              <a:rPr lang="en-US" altLang="es-NI" b="1" dirty="0">
                <a:solidFill>
                  <a:schemeClr val="bg1"/>
                </a:solidFill>
                <a:latin typeface="Arial" pitchFamily="34" charset="0"/>
              </a:rPr>
              <a:t>Evaluated Period: January 1 to July 23, 2020</a:t>
            </a:r>
            <a:endParaRPr lang="es-NI" altLang="es-NI" dirty="0">
              <a:solidFill>
                <a:schemeClr val="bg1"/>
              </a:solidFill>
              <a:latin typeface="Arial" pitchFamily="34" charset="0"/>
            </a:endParaRPr>
          </a:p>
        </p:txBody>
      </p:sp>
      <p:pic>
        <p:nvPicPr>
          <p:cNvPr id="7" name="Picture 2" descr="C:\Users\rppc02\Desktop\Cuadra 2019\Logo 40 Aniversari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519877"/>
            <a:ext cx="2808312" cy="254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63" y="116632"/>
            <a:ext cx="9144000" cy="6858000"/>
          </a:xfrm>
          <a:prstGeom prst="rect">
            <a:avLst/>
          </a:prstGeom>
        </p:spPr>
      </p:pic>
      <p:sp>
        <p:nvSpPr>
          <p:cNvPr id="2" name="Marcador de número de diapositiva 1"/>
          <p:cNvSpPr>
            <a:spLocks noGrp="1"/>
          </p:cNvSpPr>
          <p:nvPr>
            <p:ph type="sldNum" sz="quarter" idx="12"/>
          </p:nvPr>
        </p:nvSpPr>
        <p:spPr/>
        <p:txBody>
          <a:bodyPr/>
          <a:lstStyle/>
          <a:p>
            <a:fld id="{9BF5E479-4EB6-4B68-8EB2-365C67BD0003}" type="slidenum">
              <a:rPr lang="es-NI" altLang="es-NI" smtClean="0"/>
              <a:pPr/>
              <a:t>10</a:t>
            </a:fld>
            <a:endParaRPr lang="es-NI" altLang="es-NI" dirty="0"/>
          </a:p>
        </p:txBody>
      </p:sp>
      <p:sp>
        <p:nvSpPr>
          <p:cNvPr id="4" name="CuadroTexto 3"/>
          <p:cNvSpPr txBox="1"/>
          <p:nvPr/>
        </p:nvSpPr>
        <p:spPr>
          <a:xfrm>
            <a:off x="251520" y="260648"/>
            <a:ext cx="6696744" cy="707886"/>
          </a:xfrm>
          <a:prstGeom prst="rect">
            <a:avLst/>
          </a:prstGeom>
          <a:noFill/>
        </p:spPr>
        <p:txBody>
          <a:bodyPr wrap="square" rtlCol="0">
            <a:spAutoFit/>
          </a:bodyPr>
          <a:lstStyle/>
          <a:p>
            <a:pPr algn="ctr"/>
            <a:r>
              <a:rPr lang="es-MX" sz="4000" b="1" dirty="0" err="1">
                <a:solidFill>
                  <a:srgbClr val="FFFF00"/>
                </a:solidFill>
                <a:latin typeface="Arial" panose="020B0604020202020204" pitchFamily="34" charset="0"/>
              </a:rPr>
              <a:t>Sports</a:t>
            </a:r>
            <a:r>
              <a:rPr lang="es-MX" sz="4000" b="1" dirty="0">
                <a:solidFill>
                  <a:srgbClr val="FFFF00"/>
                </a:solidFill>
                <a:latin typeface="Arial" panose="020B0604020202020204" pitchFamily="34" charset="0"/>
              </a:rPr>
              <a:t> </a:t>
            </a:r>
            <a:r>
              <a:rPr lang="es-MX" sz="4000" b="1" dirty="0" err="1">
                <a:solidFill>
                  <a:srgbClr val="FFFF00"/>
                </a:solidFill>
                <a:latin typeface="Arial" panose="020B0604020202020204" pitchFamily="34" charset="0"/>
              </a:rPr>
              <a:t>Activity</a:t>
            </a:r>
            <a:endParaRPr lang="es-MX" sz="4000" b="1" dirty="0">
              <a:solidFill>
                <a:srgbClr val="FFFF00"/>
              </a:solidFill>
              <a:latin typeface="Arial" panose="020B0604020202020204" pitchFamily="34" charset="0"/>
            </a:endParaRPr>
          </a:p>
        </p:txBody>
      </p:sp>
    </p:spTree>
    <p:extLst>
      <p:ext uri="{BB962C8B-B14F-4D97-AF65-F5344CB8AC3E}">
        <p14:creationId xmlns:p14="http://schemas.microsoft.com/office/powerpoint/2010/main" val="3520400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BF5E479-4EB6-4B68-8EB2-365C67BD0003}" type="slidenum">
              <a:rPr lang="es-NI" altLang="es-NI" smtClean="0"/>
              <a:pPr/>
              <a:t>11</a:t>
            </a:fld>
            <a:endParaRPr lang="es-NI" altLang="es-NI" dirty="0"/>
          </a:p>
        </p:txBody>
      </p:sp>
      <p:pic>
        <p:nvPicPr>
          <p:cNvPr id="1026" name="Picture 2" descr="C:\Users\jnpc63\Desktop\selección fotos\ESTUDIANTES DAJUV EN CORTES DE CABELLO\IMG-20200724-WA00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4704"/>
            <a:ext cx="9144000" cy="609329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19946" y="122729"/>
            <a:ext cx="9144000" cy="707886"/>
          </a:xfrm>
          <a:prstGeom prst="rect">
            <a:avLst/>
          </a:prstGeom>
          <a:noFill/>
        </p:spPr>
        <p:txBody>
          <a:bodyPr wrap="square" rtlCol="0">
            <a:spAutoFit/>
          </a:bodyPr>
          <a:lstStyle/>
          <a:p>
            <a:pPr algn="ctr"/>
            <a:r>
              <a:rPr lang="es-MX" sz="4000" b="1" dirty="0" err="1">
                <a:solidFill>
                  <a:srgbClr val="0070C0"/>
                </a:solidFill>
                <a:latin typeface="Arial" panose="020B0604020202020204" pitchFamily="34" charset="0"/>
              </a:rPr>
              <a:t>Entrepreneurship</a:t>
            </a:r>
            <a:r>
              <a:rPr lang="es-MX" sz="4000" b="1" dirty="0">
                <a:solidFill>
                  <a:srgbClr val="0070C0"/>
                </a:solidFill>
                <a:latin typeface="Arial" panose="020B0604020202020204" pitchFamily="34" charset="0"/>
              </a:rPr>
              <a:t> </a:t>
            </a:r>
          </a:p>
        </p:txBody>
      </p:sp>
    </p:spTree>
    <p:extLst>
      <p:ext uri="{BB962C8B-B14F-4D97-AF65-F5344CB8AC3E}">
        <p14:creationId xmlns:p14="http://schemas.microsoft.com/office/powerpoint/2010/main" val="4140029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BF5E479-4EB6-4B68-8EB2-365C67BD0003}" type="slidenum">
              <a:rPr lang="es-NI" altLang="es-NI" smtClean="0"/>
              <a:pPr/>
              <a:t>12</a:t>
            </a:fld>
            <a:endParaRPr lang="es-NI" altLang="es-NI"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CuadroTexto 3"/>
          <p:cNvSpPr txBox="1"/>
          <p:nvPr/>
        </p:nvSpPr>
        <p:spPr>
          <a:xfrm>
            <a:off x="827584" y="-99392"/>
            <a:ext cx="6696744" cy="923330"/>
          </a:xfrm>
          <a:prstGeom prst="rect">
            <a:avLst/>
          </a:prstGeom>
          <a:noFill/>
        </p:spPr>
        <p:txBody>
          <a:bodyPr wrap="square" rtlCol="0">
            <a:spAutoFit/>
          </a:bodyPr>
          <a:lstStyle/>
          <a:p>
            <a:pPr algn="ctr"/>
            <a:r>
              <a:rPr lang="es-MX" sz="5400" b="1" dirty="0" err="1">
                <a:solidFill>
                  <a:srgbClr val="FFFF00"/>
                </a:solidFill>
                <a:latin typeface="Arial" panose="020B0604020202020204" pitchFamily="34" charset="0"/>
              </a:rPr>
              <a:t>Seminar</a:t>
            </a:r>
            <a:endParaRPr lang="es-MX" sz="5400" b="1" dirty="0">
              <a:solidFill>
                <a:srgbClr val="FFFF00"/>
              </a:solidFill>
              <a:latin typeface="Arial" panose="020B0604020202020204" pitchFamily="34" charset="0"/>
            </a:endParaRPr>
          </a:p>
        </p:txBody>
      </p:sp>
    </p:spTree>
    <p:extLst>
      <p:ext uri="{BB962C8B-B14F-4D97-AF65-F5344CB8AC3E}">
        <p14:creationId xmlns:p14="http://schemas.microsoft.com/office/powerpoint/2010/main" val="1460366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BF5E479-4EB6-4B68-8EB2-365C67BD0003}" type="slidenum">
              <a:rPr lang="es-NI" altLang="es-NI" smtClean="0"/>
              <a:pPr/>
              <a:t>13</a:t>
            </a:fld>
            <a:endParaRPr lang="es-NI" altLang="es-NI" dirty="0"/>
          </a:p>
        </p:txBody>
      </p:sp>
      <p:sp>
        <p:nvSpPr>
          <p:cNvPr id="4" name="CuadroTexto 3"/>
          <p:cNvSpPr txBox="1"/>
          <p:nvPr/>
        </p:nvSpPr>
        <p:spPr>
          <a:xfrm>
            <a:off x="1259632" y="116632"/>
            <a:ext cx="6696744" cy="707886"/>
          </a:xfrm>
          <a:prstGeom prst="rect">
            <a:avLst/>
          </a:prstGeom>
          <a:noFill/>
        </p:spPr>
        <p:txBody>
          <a:bodyPr wrap="square" rtlCol="0">
            <a:spAutoFit/>
          </a:bodyPr>
          <a:lstStyle/>
          <a:p>
            <a:pPr algn="ctr"/>
            <a:r>
              <a:rPr lang="es-MX" sz="4000" b="1" dirty="0" err="1">
                <a:solidFill>
                  <a:srgbClr val="0070C0"/>
                </a:solidFill>
                <a:latin typeface="Arial" panose="020B0604020202020204" pitchFamily="34" charset="0"/>
              </a:rPr>
              <a:t>Work</a:t>
            </a:r>
            <a:r>
              <a:rPr lang="es-MX" sz="4000" b="1" dirty="0">
                <a:solidFill>
                  <a:srgbClr val="0070C0"/>
                </a:solidFill>
                <a:latin typeface="Arial" panose="020B0604020202020204" pitchFamily="34" charset="0"/>
              </a:rPr>
              <a:t> Meeting </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1692094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rppc02\Desktop\Cuadra 2019\Logo 40 Aniversario.png">
            <a:extLst>
              <a:ext uri="{FF2B5EF4-FFF2-40B4-BE49-F238E27FC236}">
                <a16:creationId xmlns:a16="http://schemas.microsoft.com/office/drawing/2014/main" id="{C9BAC1C1-4447-44ED-9817-5E4518D073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2106613"/>
            <a:ext cx="3457575"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996375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6D9F1"/>
            </a:gs>
            <a:gs pos="89000">
              <a:srgbClr val="FFFFFF"/>
            </a:gs>
            <a:gs pos="100000">
              <a:srgbClr val="FFFFFF"/>
            </a:gs>
          </a:gsLst>
          <a:lin ang="5400000" scaled="1"/>
        </a:gradFill>
        <a:effectLst/>
      </p:bgPr>
    </p:bg>
    <p:spTree>
      <p:nvGrpSpPr>
        <p:cNvPr id="1" name=""/>
        <p:cNvGrpSpPr/>
        <p:nvPr/>
      </p:nvGrpSpPr>
      <p:grpSpPr>
        <a:xfrm>
          <a:off x="0" y="0"/>
          <a:ext cx="0" cy="0"/>
          <a:chOff x="0" y="0"/>
          <a:chExt cx="0" cy="0"/>
        </a:xfrm>
      </p:grpSpPr>
      <p:pic>
        <p:nvPicPr>
          <p:cNvPr id="3074" name="Imagen 3">
            <a:extLst>
              <a:ext uri="{FF2B5EF4-FFF2-40B4-BE49-F238E27FC236}">
                <a16:creationId xmlns:a16="http://schemas.microsoft.com/office/drawing/2014/main" id="{E9A590EB-41F9-4D72-AA78-DB184A98CC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36" y="5229200"/>
            <a:ext cx="9144000"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2 Marcador de contenido"/>
          <p:cNvSpPr txBox="1">
            <a:spLocks/>
          </p:cNvSpPr>
          <p:nvPr/>
        </p:nvSpPr>
        <p:spPr>
          <a:xfrm>
            <a:off x="453364" y="2900389"/>
            <a:ext cx="8229600" cy="2618549"/>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gn="just">
              <a:spcBef>
                <a:spcPts val="0"/>
              </a:spcBef>
              <a:buFont typeface="Arial" panose="020B0604020202020204" pitchFamily="34" charset="0"/>
              <a:buAutoNum type="arabicPeriod"/>
            </a:pPr>
            <a:endParaRPr lang="es-ES" altLang="es-NI" sz="2000" dirty="0">
              <a:latin typeface="Arial" panose="020B0604020202020204" pitchFamily="34" charset="0"/>
            </a:endParaRPr>
          </a:p>
          <a:p>
            <a:pPr marL="457200" indent="-457200" algn="just">
              <a:spcBef>
                <a:spcPts val="0"/>
              </a:spcBef>
              <a:buFont typeface="+mj-lt"/>
              <a:buAutoNum type="arabicPeriod"/>
            </a:pPr>
            <a:r>
              <a:rPr lang="en-US" altLang="es-NI" sz="2000" dirty="0" err="1">
                <a:latin typeface="Arial" panose="020B0604020202020204" pitchFamily="34" charset="0"/>
              </a:rPr>
              <a:t>Interinstitutional</a:t>
            </a:r>
            <a:r>
              <a:rPr lang="en-US" altLang="es-NI" sz="2000" dirty="0">
                <a:latin typeface="Arial" panose="020B0604020202020204" pitchFamily="34" charset="0"/>
              </a:rPr>
              <a:t> Social Care</a:t>
            </a:r>
          </a:p>
          <a:p>
            <a:pPr marL="457200" indent="-457200" algn="just">
              <a:spcBef>
                <a:spcPts val="0"/>
              </a:spcBef>
              <a:buFont typeface="+mj-lt"/>
              <a:buAutoNum type="arabicPeriod"/>
            </a:pPr>
            <a:endParaRPr lang="en-US" altLang="es-NI" sz="2000" dirty="0">
              <a:latin typeface="Arial" panose="020B0604020202020204" pitchFamily="34" charset="0"/>
            </a:endParaRPr>
          </a:p>
          <a:p>
            <a:pPr marL="457200" indent="-457200" algn="just">
              <a:spcBef>
                <a:spcPts val="0"/>
              </a:spcBef>
              <a:buFont typeface="+mj-lt"/>
              <a:buAutoNum type="arabicPeriod"/>
            </a:pPr>
            <a:r>
              <a:rPr lang="en-US" altLang="es-NI" sz="2000" dirty="0">
                <a:latin typeface="Arial" panose="020B0604020202020204" pitchFamily="34" charset="0"/>
              </a:rPr>
              <a:t>Youth Culture, Culture of Peace</a:t>
            </a:r>
          </a:p>
          <a:p>
            <a:pPr marL="457200" indent="-457200" algn="just">
              <a:spcBef>
                <a:spcPts val="0"/>
              </a:spcBef>
              <a:buFont typeface="+mj-lt"/>
              <a:buAutoNum type="arabicPeriod"/>
            </a:pPr>
            <a:endParaRPr lang="en-US" altLang="es-NI" sz="2000" dirty="0">
              <a:latin typeface="Arial" panose="020B0604020202020204" pitchFamily="34" charset="0"/>
            </a:endParaRPr>
          </a:p>
          <a:p>
            <a:pPr marL="457200" indent="-457200" algn="just">
              <a:spcBef>
                <a:spcPts val="0"/>
              </a:spcBef>
              <a:buFont typeface="+mj-lt"/>
              <a:buAutoNum type="arabicPeriod"/>
            </a:pPr>
            <a:r>
              <a:rPr lang="en-US" altLang="es-NI" sz="2000" dirty="0">
                <a:latin typeface="Arial" panose="020B0604020202020204" pitchFamily="34" charset="0"/>
              </a:rPr>
              <a:t>Entrepreneurship and Youth Development</a:t>
            </a:r>
          </a:p>
          <a:p>
            <a:pPr marL="457200" indent="-457200" algn="just">
              <a:spcBef>
                <a:spcPts val="0"/>
              </a:spcBef>
              <a:buFont typeface="+mj-lt"/>
              <a:buAutoNum type="arabicPeriod"/>
            </a:pPr>
            <a:endParaRPr lang="en-US" altLang="es-NI" sz="2000" dirty="0">
              <a:latin typeface="Arial" panose="020B0604020202020204" pitchFamily="34" charset="0"/>
            </a:endParaRPr>
          </a:p>
          <a:p>
            <a:pPr marL="457200" indent="-457200" algn="just">
              <a:spcBef>
                <a:spcPts val="0"/>
              </a:spcBef>
              <a:buFont typeface="+mj-lt"/>
              <a:buAutoNum type="arabicPeriod"/>
            </a:pPr>
            <a:r>
              <a:rPr lang="en-US" altLang="es-NI" sz="2000" dirty="0">
                <a:latin typeface="Arial" panose="020B0604020202020204" pitchFamily="34" charset="0"/>
              </a:rPr>
              <a:t>Community Police Relationship</a:t>
            </a:r>
            <a:endParaRPr lang="es-NI" sz="2000" dirty="0">
              <a:latin typeface="Arial" panose="020B0604020202020204" pitchFamily="34" charset="0"/>
            </a:endParaRPr>
          </a:p>
        </p:txBody>
      </p:sp>
      <p:sp>
        <p:nvSpPr>
          <p:cNvPr id="2" name="Rectángulo 1"/>
          <p:cNvSpPr/>
          <p:nvPr/>
        </p:nvSpPr>
        <p:spPr>
          <a:xfrm>
            <a:off x="474052" y="620688"/>
            <a:ext cx="8208912" cy="1420325"/>
          </a:xfrm>
          <a:prstGeom prst="rect">
            <a:avLst/>
          </a:prstGeom>
        </p:spPr>
        <p:txBody>
          <a:bodyPr wrap="square">
            <a:spAutoFit/>
          </a:bodyPr>
          <a:lstStyle/>
          <a:p>
            <a:pPr algn="just">
              <a:lnSpc>
                <a:spcPct val="150000"/>
              </a:lnSpc>
            </a:pPr>
            <a:r>
              <a:rPr lang="en-US" altLang="es-NI" sz="2000" dirty="0">
                <a:solidFill>
                  <a:srgbClr val="000000"/>
                </a:solidFill>
                <a:latin typeface="Arial" panose="020B0604020202020204" pitchFamily="34" charset="0"/>
              </a:rPr>
              <a:t>12 Institutions of our Good Government (National Police, INIFOM, MIFAN, MINED, INATEC, MEFCCA, MINJUVE, MINSA, IND, INC, MINIM and PPDH) participate in the execution of the Program.</a:t>
            </a:r>
            <a:endParaRPr lang="es-NI" altLang="es-NI" sz="2000" dirty="0">
              <a:solidFill>
                <a:srgbClr val="000000"/>
              </a:solidFill>
              <a:latin typeface="Arial" panose="020B0604020202020204" pitchFamily="34" charset="0"/>
            </a:endParaRPr>
          </a:p>
        </p:txBody>
      </p:sp>
      <p:sp>
        <p:nvSpPr>
          <p:cNvPr id="6" name="5 Título"/>
          <p:cNvSpPr txBox="1">
            <a:spLocks/>
          </p:cNvSpPr>
          <p:nvPr/>
        </p:nvSpPr>
        <p:spPr>
          <a:xfrm>
            <a:off x="251520" y="2265243"/>
            <a:ext cx="8229600" cy="850106"/>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NI" sz="2000" b="1" dirty="0" err="1">
                <a:latin typeface="Arial" pitchFamily="34" charset="0"/>
                <a:cs typeface="Arial" pitchFamily="34" charset="0"/>
              </a:rPr>
              <a:t>Components</a:t>
            </a:r>
            <a:r>
              <a:rPr lang="es-NI" sz="2000" b="1" dirty="0">
                <a:latin typeface="Arial" pitchFamily="34" charset="0"/>
                <a:cs typeface="Arial" pitchFamily="34" charset="0"/>
              </a:rPr>
              <a:t> of </a:t>
            </a:r>
            <a:r>
              <a:rPr lang="es-NI" sz="2000" b="1" dirty="0" err="1">
                <a:latin typeface="Arial" pitchFamily="34" charset="0"/>
                <a:cs typeface="Arial" pitchFamily="34" charset="0"/>
              </a:rPr>
              <a:t>the</a:t>
            </a:r>
            <a:r>
              <a:rPr lang="es-NI" sz="2000" b="1" dirty="0">
                <a:latin typeface="Arial" pitchFamily="34" charset="0"/>
                <a:cs typeface="Arial" pitchFamily="34" charset="0"/>
              </a:rPr>
              <a:t> </a:t>
            </a:r>
            <a:r>
              <a:rPr lang="es-NI" sz="2000" b="1" dirty="0" err="1">
                <a:latin typeface="Arial" pitchFamily="34" charset="0"/>
                <a:cs typeface="Arial" pitchFamily="34" charset="0"/>
              </a:rPr>
              <a:t>Program</a:t>
            </a:r>
            <a:endParaRPr lang="es-NI" sz="2000" b="1" dirty="0">
              <a:latin typeface="Arial" pitchFamily="34" charset="0"/>
              <a:cs typeface="Arial" pitchFamily="34" charset="0"/>
            </a:endParaRPr>
          </a:p>
        </p:txBody>
      </p:sp>
    </p:spTree>
    <p:extLst>
      <p:ext uri="{BB962C8B-B14F-4D97-AF65-F5344CB8AC3E}">
        <p14:creationId xmlns:p14="http://schemas.microsoft.com/office/powerpoint/2010/main" val="77532509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91962" y="1412776"/>
            <a:ext cx="8229600" cy="5040560"/>
          </a:xfrm>
        </p:spPr>
        <p:txBody>
          <a:bodyPr/>
          <a:lstStyle/>
          <a:p>
            <a:pPr marL="0" indent="0" algn="ctr">
              <a:spcBef>
                <a:spcPts val="0"/>
              </a:spcBef>
              <a:buNone/>
            </a:pPr>
            <a:r>
              <a:rPr lang="es-NI" sz="2400" b="1" dirty="0">
                <a:latin typeface="Arial" pitchFamily="34" charset="0"/>
                <a:cs typeface="Arial" pitchFamily="34" charset="0"/>
              </a:rPr>
              <a:t>ACHIEVEMENTS</a:t>
            </a:r>
            <a:r>
              <a:rPr lang="es-NI" sz="1200" dirty="0">
                <a:latin typeface="Arial" pitchFamily="34" charset="0"/>
                <a:cs typeface="Arial" pitchFamily="34" charset="0"/>
              </a:rPr>
              <a:t>  </a:t>
            </a:r>
          </a:p>
          <a:p>
            <a:pPr marL="0" indent="0" algn="ctr">
              <a:spcBef>
                <a:spcPts val="0"/>
              </a:spcBef>
              <a:buNone/>
            </a:pPr>
            <a:endParaRPr lang="es-NI" sz="1200" dirty="0">
              <a:latin typeface="Arial" pitchFamily="34" charset="0"/>
              <a:cs typeface="Arial" pitchFamily="34" charset="0"/>
            </a:endParaRPr>
          </a:p>
          <a:p>
            <a:pPr algn="just">
              <a:spcBef>
                <a:spcPts val="0"/>
              </a:spcBef>
              <a:buFont typeface="Wingdings" pitchFamily="2" charset="2"/>
              <a:buChar char="q"/>
            </a:pPr>
            <a:r>
              <a:rPr lang="en-US" sz="1800" b="1" dirty="0">
                <a:latin typeface="Arial" pitchFamily="34" charset="0"/>
                <a:cs typeface="Arial" pitchFamily="34" charset="0"/>
              </a:rPr>
              <a:t>394,031 </a:t>
            </a:r>
            <a:r>
              <a:rPr lang="en-US" sz="1800" dirty="0">
                <a:latin typeface="Arial" pitchFamily="34" charset="0"/>
                <a:cs typeface="Arial" pitchFamily="34" charset="0"/>
              </a:rPr>
              <a:t>mothers and fathers trained in "Addiction Prevention" topics, recognizing the importance of being alert to signs that their daughters and sons are having addiction problems, acquiring the commitment to strengthen communication.</a:t>
            </a:r>
          </a:p>
          <a:p>
            <a:pPr marL="0" indent="0" algn="just">
              <a:spcBef>
                <a:spcPts val="0"/>
              </a:spcBef>
              <a:buNone/>
            </a:pPr>
            <a:endParaRPr lang="en-US" sz="1800" b="1" dirty="0">
              <a:latin typeface="Arial" pitchFamily="34" charset="0"/>
              <a:cs typeface="Arial" pitchFamily="34" charset="0"/>
            </a:endParaRPr>
          </a:p>
          <a:p>
            <a:pPr algn="just">
              <a:spcBef>
                <a:spcPts val="0"/>
              </a:spcBef>
              <a:buFont typeface="Wingdings" pitchFamily="2" charset="2"/>
              <a:buChar char="q"/>
            </a:pPr>
            <a:r>
              <a:rPr lang="en-US" sz="1800" b="1" dirty="0">
                <a:latin typeface="Arial" pitchFamily="34" charset="0"/>
                <a:cs typeface="Arial" pitchFamily="34" charset="0"/>
              </a:rPr>
              <a:t>91,280 </a:t>
            </a:r>
            <a:r>
              <a:rPr lang="en-US" sz="1800" dirty="0">
                <a:latin typeface="Arial" pitchFamily="34" charset="0"/>
                <a:cs typeface="Arial" pitchFamily="34" charset="0"/>
              </a:rPr>
              <a:t>house to house visits with 316,880 adolescents and young people, motivating them to join sports and cultural activities.</a:t>
            </a:r>
          </a:p>
          <a:p>
            <a:pPr marL="0" indent="0" algn="just">
              <a:spcBef>
                <a:spcPts val="0"/>
              </a:spcBef>
              <a:buNone/>
            </a:pPr>
            <a:endParaRPr lang="en-US" sz="1800" b="1" dirty="0">
              <a:latin typeface="Arial" pitchFamily="34" charset="0"/>
              <a:cs typeface="Arial" pitchFamily="34" charset="0"/>
            </a:endParaRPr>
          </a:p>
          <a:p>
            <a:pPr algn="just">
              <a:spcBef>
                <a:spcPts val="0"/>
              </a:spcBef>
              <a:buFont typeface="Wingdings" pitchFamily="2" charset="2"/>
              <a:buChar char="q"/>
            </a:pPr>
            <a:r>
              <a:rPr lang="en-US" sz="1800" b="1" dirty="0">
                <a:latin typeface="Arial" pitchFamily="34" charset="0"/>
                <a:cs typeface="Arial" pitchFamily="34" charset="0"/>
              </a:rPr>
              <a:t>27,360 </a:t>
            </a:r>
            <a:r>
              <a:rPr lang="en-US" sz="1800" dirty="0">
                <a:latin typeface="Arial" pitchFamily="34" charset="0"/>
                <a:cs typeface="Arial" pitchFamily="34" charset="0"/>
              </a:rPr>
              <a:t>Community Counseling Sessions to 186,522 people, promoting the promotion of values in a culture of equity and harmonious coexistence, prevention of violence, treatment and family support for people with addictions, alcoholism and drug addiction problems.</a:t>
            </a:r>
          </a:p>
          <a:p>
            <a:pPr algn="just">
              <a:spcBef>
                <a:spcPts val="0"/>
              </a:spcBef>
              <a:buFont typeface="Wingdings" pitchFamily="2" charset="2"/>
              <a:buChar char="q"/>
            </a:pPr>
            <a:endParaRPr lang="en-US" sz="1800" b="1" dirty="0">
              <a:latin typeface="Arial" pitchFamily="34" charset="0"/>
              <a:cs typeface="Arial" pitchFamily="34" charset="0"/>
            </a:endParaRPr>
          </a:p>
          <a:p>
            <a:pPr algn="just">
              <a:spcBef>
                <a:spcPts val="0"/>
              </a:spcBef>
              <a:buFont typeface="Wingdings" pitchFamily="2" charset="2"/>
              <a:buChar char="q"/>
            </a:pPr>
            <a:r>
              <a:rPr lang="en-US" sz="1800" b="1" dirty="0">
                <a:latin typeface="Arial" pitchFamily="34" charset="0"/>
                <a:cs typeface="Arial" pitchFamily="34" charset="0"/>
              </a:rPr>
              <a:t>20,355 </a:t>
            </a:r>
            <a:r>
              <a:rPr lang="en-US" sz="1800" dirty="0">
                <a:latin typeface="Arial" pitchFamily="34" charset="0"/>
                <a:cs typeface="Arial" pitchFamily="34" charset="0"/>
              </a:rPr>
              <a:t>Specialized Care Sessions to 27,690 young people, through the officers of the Directorate of Youth Affairs and Heads of Sectors of the National Police, providing tools to resist addictions,.</a:t>
            </a:r>
            <a:endParaRPr lang="es-NI" sz="1800"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lstStyle/>
          <a:p>
            <a:fld id="{E9F9E17D-C1FE-43BF-8EFB-C5224A683F48}" type="slidenum">
              <a:rPr lang="es-NI" altLang="es-NI" smtClean="0"/>
              <a:pPr/>
              <a:t>3</a:t>
            </a:fld>
            <a:endParaRPr lang="es-NI" altLang="es-NI" dirty="0"/>
          </a:p>
        </p:txBody>
      </p:sp>
      <p:pic>
        <p:nvPicPr>
          <p:cNvPr id="5" name="Picture 2" descr="C:\Users\rppc02\Desktop\Cuadra 2019\Logo 40 Aniversari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44624"/>
            <a:ext cx="1348625"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3898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1571" y="1268760"/>
            <a:ext cx="8229600" cy="504056"/>
          </a:xfrm>
        </p:spPr>
        <p:txBody>
          <a:bodyPr/>
          <a:lstStyle/>
          <a:p>
            <a:pPr>
              <a:spcBef>
                <a:spcPts val="0"/>
              </a:spcBef>
            </a:pPr>
            <a:r>
              <a:rPr lang="es-NI" sz="2400" b="1" dirty="0">
                <a:latin typeface="Arial" pitchFamily="34" charset="0"/>
                <a:cs typeface="Arial" pitchFamily="34" charset="0"/>
              </a:rPr>
              <a:t>ACHIEVEMENTS</a:t>
            </a:r>
            <a:r>
              <a:rPr lang="es-NI" sz="1200" dirty="0">
                <a:latin typeface="Arial" pitchFamily="34" charset="0"/>
                <a:cs typeface="Arial" pitchFamily="34" charset="0"/>
              </a:rPr>
              <a:t>  </a:t>
            </a:r>
          </a:p>
        </p:txBody>
      </p:sp>
      <p:sp>
        <p:nvSpPr>
          <p:cNvPr id="4" name="3 Marcador de número de diapositiva"/>
          <p:cNvSpPr>
            <a:spLocks noGrp="1"/>
          </p:cNvSpPr>
          <p:nvPr>
            <p:ph type="sldNum" sz="quarter" idx="12"/>
          </p:nvPr>
        </p:nvSpPr>
        <p:spPr/>
        <p:txBody>
          <a:bodyPr/>
          <a:lstStyle/>
          <a:p>
            <a:fld id="{E9F9E17D-C1FE-43BF-8EFB-C5224A683F48}" type="slidenum">
              <a:rPr lang="es-NI" altLang="es-NI" smtClean="0"/>
              <a:pPr/>
              <a:t>4</a:t>
            </a:fld>
            <a:endParaRPr lang="es-NI" altLang="es-NI" dirty="0"/>
          </a:p>
        </p:txBody>
      </p:sp>
      <p:sp>
        <p:nvSpPr>
          <p:cNvPr id="5" name="4 Marcador de contenido"/>
          <p:cNvSpPr>
            <a:spLocks noGrp="1"/>
          </p:cNvSpPr>
          <p:nvPr>
            <p:ph idx="1"/>
          </p:nvPr>
        </p:nvSpPr>
        <p:spPr>
          <a:xfrm>
            <a:off x="457200" y="1797794"/>
            <a:ext cx="8229600" cy="4799558"/>
          </a:xfrm>
        </p:spPr>
        <p:txBody>
          <a:bodyPr/>
          <a:lstStyle/>
          <a:p>
            <a:pPr algn="just">
              <a:spcBef>
                <a:spcPts val="0"/>
              </a:spcBef>
              <a:buFont typeface="Wingdings" pitchFamily="2" charset="2"/>
              <a:buChar char="q"/>
            </a:pPr>
            <a:r>
              <a:rPr lang="en-US" sz="1800" b="1" dirty="0">
                <a:latin typeface="Arial" pitchFamily="34" charset="0"/>
                <a:cs typeface="Arial" pitchFamily="34" charset="0"/>
              </a:rPr>
              <a:t>9,732</a:t>
            </a:r>
            <a:r>
              <a:rPr lang="en-US" sz="1800" dirty="0">
                <a:latin typeface="Arial" pitchFamily="34" charset="0"/>
                <a:cs typeface="Arial" pitchFamily="34" charset="0"/>
              </a:rPr>
              <a:t> Sports Activities with the participation of 486,119 people; Chess, Basketball, Track and Field and indoor soccer, Baseball and Kickball.</a:t>
            </a:r>
          </a:p>
          <a:p>
            <a:pPr algn="just">
              <a:spcBef>
                <a:spcPts val="0"/>
              </a:spcBef>
              <a:buFont typeface="Wingdings" pitchFamily="2" charset="2"/>
              <a:buChar char="q"/>
            </a:pPr>
            <a:endParaRPr lang="en-US" sz="1800" dirty="0">
              <a:latin typeface="Arial" pitchFamily="34" charset="0"/>
              <a:cs typeface="Arial" pitchFamily="34" charset="0"/>
            </a:endParaRPr>
          </a:p>
          <a:p>
            <a:pPr algn="just">
              <a:spcBef>
                <a:spcPts val="0"/>
              </a:spcBef>
              <a:buFont typeface="Wingdings" pitchFamily="2" charset="2"/>
              <a:buChar char="q"/>
            </a:pPr>
            <a:r>
              <a:rPr lang="en-US" sz="1800" b="1" dirty="0">
                <a:latin typeface="Arial" pitchFamily="34" charset="0"/>
                <a:cs typeface="Arial" pitchFamily="34" charset="0"/>
              </a:rPr>
              <a:t>6,744 </a:t>
            </a:r>
            <a:r>
              <a:rPr lang="en-US" sz="1800" dirty="0">
                <a:latin typeface="Arial" pitchFamily="34" charset="0"/>
                <a:cs typeface="Arial" pitchFamily="34" charset="0"/>
              </a:rPr>
              <a:t>young people reintegrated into the educational system.</a:t>
            </a:r>
          </a:p>
          <a:p>
            <a:pPr marL="0" indent="0" algn="just">
              <a:spcBef>
                <a:spcPts val="0"/>
              </a:spcBef>
              <a:buNone/>
            </a:pPr>
            <a:endParaRPr lang="en-US" sz="1800" dirty="0">
              <a:latin typeface="Arial" pitchFamily="34" charset="0"/>
              <a:cs typeface="Arial" pitchFamily="34" charset="0"/>
            </a:endParaRPr>
          </a:p>
          <a:p>
            <a:pPr algn="just">
              <a:spcBef>
                <a:spcPts val="0"/>
              </a:spcBef>
              <a:buFont typeface="Wingdings" pitchFamily="2" charset="2"/>
              <a:buChar char="q"/>
            </a:pPr>
            <a:r>
              <a:rPr lang="en-US" sz="1800" b="1" dirty="0">
                <a:latin typeface="Arial" pitchFamily="34" charset="0"/>
                <a:cs typeface="Arial" pitchFamily="34" charset="0"/>
              </a:rPr>
              <a:t>4,828</a:t>
            </a:r>
            <a:r>
              <a:rPr lang="en-US" sz="1800" dirty="0">
                <a:latin typeface="Arial" pitchFamily="34" charset="0"/>
                <a:cs typeface="Arial" pitchFamily="34" charset="0"/>
              </a:rPr>
              <a:t> Meetings with 302,026 Community Participants, among young people with behavioral difficulties, high school students and parents in order to Promote Values, Community Unity and Coexistence, self-care, drug consumption prevention and self-esteem by publicizing the work that is being developed through the Youth Training and Development Center "YOUTH" of the National Police.</a:t>
            </a:r>
          </a:p>
          <a:p>
            <a:pPr algn="just">
              <a:spcBef>
                <a:spcPts val="0"/>
              </a:spcBef>
              <a:buFont typeface="Wingdings" pitchFamily="2" charset="2"/>
              <a:buChar char="q"/>
            </a:pPr>
            <a:endParaRPr lang="en-US" sz="1800" dirty="0">
              <a:latin typeface="Arial" pitchFamily="34" charset="0"/>
              <a:cs typeface="Arial" pitchFamily="34" charset="0"/>
            </a:endParaRPr>
          </a:p>
          <a:p>
            <a:pPr algn="just">
              <a:spcBef>
                <a:spcPts val="0"/>
              </a:spcBef>
              <a:buFont typeface="Wingdings" pitchFamily="2" charset="2"/>
              <a:buChar char="q"/>
            </a:pPr>
            <a:r>
              <a:rPr lang="en-US" sz="1800" b="1" dirty="0">
                <a:latin typeface="Arial" pitchFamily="34" charset="0"/>
                <a:cs typeface="Arial" pitchFamily="34" charset="0"/>
              </a:rPr>
              <a:t>2,793</a:t>
            </a:r>
            <a:r>
              <a:rPr lang="en-US" sz="1800" dirty="0">
                <a:latin typeface="Arial" pitchFamily="34" charset="0"/>
                <a:cs typeface="Arial" pitchFamily="34" charset="0"/>
              </a:rPr>
              <a:t> Conversations with the theme: "Promotion of Values" aimed at 45,347 people in order to promote healthy recreation without vices.</a:t>
            </a:r>
          </a:p>
          <a:p>
            <a:pPr algn="just">
              <a:spcBef>
                <a:spcPts val="0"/>
              </a:spcBef>
              <a:buFont typeface="Wingdings" pitchFamily="2" charset="2"/>
              <a:buChar char="q"/>
            </a:pPr>
            <a:endParaRPr lang="en-US" sz="1800" dirty="0">
              <a:latin typeface="Arial" pitchFamily="34" charset="0"/>
              <a:cs typeface="Arial" pitchFamily="34" charset="0"/>
            </a:endParaRPr>
          </a:p>
          <a:p>
            <a:pPr algn="just">
              <a:spcBef>
                <a:spcPts val="0"/>
              </a:spcBef>
              <a:buFont typeface="Wingdings" pitchFamily="2" charset="2"/>
              <a:buChar char="q"/>
            </a:pPr>
            <a:r>
              <a:rPr lang="en-US" sz="1800" b="1" dirty="0">
                <a:latin typeface="Arial" pitchFamily="34" charset="0"/>
                <a:cs typeface="Arial" pitchFamily="34" charset="0"/>
              </a:rPr>
              <a:t>2,060</a:t>
            </a:r>
            <a:r>
              <a:rPr lang="en-US" sz="1800" dirty="0">
                <a:latin typeface="Arial" pitchFamily="34" charset="0"/>
                <a:cs typeface="Arial" pitchFamily="34" charset="0"/>
              </a:rPr>
              <a:t> care and self-care campaigns in communities, 358 neighborhoods in 130 municipalities with 82,596 protagonists.</a:t>
            </a:r>
            <a:endParaRPr lang="es-NI" sz="1200" dirty="0">
              <a:latin typeface="Arial" pitchFamily="34" charset="0"/>
              <a:cs typeface="Arial" pitchFamily="34" charset="0"/>
            </a:endParaRPr>
          </a:p>
        </p:txBody>
      </p:sp>
      <p:pic>
        <p:nvPicPr>
          <p:cNvPr id="6" name="Picture 2" descr="C:\Users\rppc02\Desktop\Cuadra 2019\Logo 40 Aniversari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0582" y="44624"/>
            <a:ext cx="1189963"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1701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1260" y="1124744"/>
            <a:ext cx="8229600" cy="432048"/>
          </a:xfrm>
        </p:spPr>
        <p:txBody>
          <a:bodyPr/>
          <a:lstStyle/>
          <a:p>
            <a:r>
              <a:rPr lang="es-NI" sz="2400" b="1" dirty="0">
                <a:latin typeface="Arial" pitchFamily="34" charset="0"/>
                <a:cs typeface="Arial" pitchFamily="34" charset="0"/>
              </a:rPr>
              <a:t>ACHIEVEMENTS</a:t>
            </a:r>
            <a:r>
              <a:rPr lang="es-NI" sz="1200" dirty="0">
                <a:latin typeface="Arial" pitchFamily="34" charset="0"/>
                <a:cs typeface="Arial" pitchFamily="34" charset="0"/>
              </a:rPr>
              <a:t>  </a:t>
            </a:r>
            <a:endParaRPr lang="es-NI" sz="3200" dirty="0">
              <a:latin typeface="Arial" pitchFamily="34" charset="0"/>
              <a:cs typeface="Arial" pitchFamily="34" charset="0"/>
            </a:endParaRPr>
          </a:p>
        </p:txBody>
      </p:sp>
      <p:sp>
        <p:nvSpPr>
          <p:cNvPr id="3" name="2 Marcador de contenido"/>
          <p:cNvSpPr>
            <a:spLocks noGrp="1"/>
          </p:cNvSpPr>
          <p:nvPr>
            <p:ph idx="1"/>
          </p:nvPr>
        </p:nvSpPr>
        <p:spPr>
          <a:xfrm>
            <a:off x="446856" y="1567333"/>
            <a:ext cx="8229600" cy="4958011"/>
          </a:xfrm>
        </p:spPr>
        <p:txBody>
          <a:bodyPr/>
          <a:lstStyle/>
          <a:p>
            <a:pPr algn="just">
              <a:spcBef>
                <a:spcPts val="0"/>
              </a:spcBef>
              <a:buFont typeface="Wingdings" pitchFamily="2" charset="2"/>
              <a:buChar char="q"/>
            </a:pPr>
            <a:r>
              <a:rPr lang="en-US" sz="1800" b="1" dirty="0">
                <a:latin typeface="Arial" pitchFamily="34" charset="0"/>
                <a:cs typeface="Arial" pitchFamily="34" charset="0"/>
              </a:rPr>
              <a:t>1,863</a:t>
            </a:r>
            <a:r>
              <a:rPr lang="en-US" sz="1800" dirty="0">
                <a:latin typeface="Arial" pitchFamily="34" charset="0"/>
                <a:cs typeface="Arial" pitchFamily="34" charset="0"/>
              </a:rPr>
              <a:t> Training workshops for parents benefiting 114,756 protagonists with the aim of strengthening values, assertive communication and a culture of peace.</a:t>
            </a:r>
          </a:p>
          <a:p>
            <a:pPr marL="0" indent="0" algn="just">
              <a:spcBef>
                <a:spcPts val="0"/>
              </a:spcBef>
              <a:buNone/>
            </a:pPr>
            <a:endParaRPr lang="en-US" sz="1800" dirty="0">
              <a:latin typeface="Arial" pitchFamily="34" charset="0"/>
              <a:cs typeface="Arial" pitchFamily="34" charset="0"/>
            </a:endParaRPr>
          </a:p>
          <a:p>
            <a:pPr algn="just">
              <a:spcBef>
                <a:spcPts val="0"/>
              </a:spcBef>
              <a:buFont typeface="Wingdings" pitchFamily="2" charset="2"/>
              <a:buChar char="q"/>
            </a:pPr>
            <a:r>
              <a:rPr lang="en-US" sz="1800" b="1" dirty="0">
                <a:latin typeface="Arial" pitchFamily="34" charset="0"/>
                <a:cs typeface="Arial" pitchFamily="34" charset="0"/>
              </a:rPr>
              <a:t>1,598</a:t>
            </a:r>
            <a:r>
              <a:rPr lang="en-US" sz="1800" dirty="0">
                <a:latin typeface="Arial" pitchFamily="34" charset="0"/>
                <a:cs typeface="Arial" pitchFamily="34" charset="0"/>
              </a:rPr>
              <a:t> Municipal Workshops for 92,816 Participants on: Promotion of Values, Community and Family Coexistence and Unity, self-esteem, self-care and prevention of drug and alcohol consumption.</a:t>
            </a:r>
          </a:p>
          <a:p>
            <a:pPr algn="just">
              <a:spcBef>
                <a:spcPts val="0"/>
              </a:spcBef>
              <a:buFont typeface="Wingdings" pitchFamily="2" charset="2"/>
              <a:buChar char="q"/>
            </a:pPr>
            <a:endParaRPr lang="en-US" sz="1800" dirty="0">
              <a:latin typeface="Arial" pitchFamily="34" charset="0"/>
              <a:cs typeface="Arial" pitchFamily="34" charset="0"/>
            </a:endParaRPr>
          </a:p>
          <a:p>
            <a:pPr algn="just">
              <a:spcBef>
                <a:spcPts val="0"/>
              </a:spcBef>
              <a:buFont typeface="Wingdings" pitchFamily="2" charset="2"/>
              <a:buChar char="q"/>
            </a:pPr>
            <a:r>
              <a:rPr lang="en-US" sz="1800" b="1" dirty="0">
                <a:latin typeface="Arial" pitchFamily="34" charset="0"/>
                <a:cs typeface="Arial" pitchFamily="34" charset="0"/>
              </a:rPr>
              <a:t>1,067 </a:t>
            </a:r>
            <a:r>
              <a:rPr lang="en-US" sz="1800" dirty="0">
                <a:latin typeface="Arial" pitchFamily="34" charset="0"/>
                <a:cs typeface="Arial" pitchFamily="34" charset="0"/>
              </a:rPr>
              <a:t>religious activities with 95,035 participants among youth, parents, and community leaders on strengthening Christian values and a culture of peace.</a:t>
            </a:r>
          </a:p>
          <a:p>
            <a:pPr algn="just">
              <a:spcBef>
                <a:spcPts val="0"/>
              </a:spcBef>
              <a:buFont typeface="Wingdings" pitchFamily="2" charset="2"/>
              <a:buChar char="q"/>
            </a:pPr>
            <a:endParaRPr lang="en-US" sz="1800" dirty="0">
              <a:latin typeface="Arial" pitchFamily="34" charset="0"/>
              <a:cs typeface="Arial" pitchFamily="34" charset="0"/>
            </a:endParaRPr>
          </a:p>
          <a:p>
            <a:pPr algn="just">
              <a:spcBef>
                <a:spcPts val="0"/>
              </a:spcBef>
              <a:buFont typeface="Wingdings" pitchFamily="2" charset="2"/>
              <a:buChar char="q"/>
            </a:pPr>
            <a:r>
              <a:rPr lang="en-US" sz="1800" b="1" dirty="0">
                <a:latin typeface="Arial" pitchFamily="34" charset="0"/>
                <a:cs typeface="Arial" pitchFamily="34" charset="0"/>
              </a:rPr>
              <a:t>441</a:t>
            </a:r>
            <a:r>
              <a:rPr lang="en-US" sz="1800" dirty="0">
                <a:latin typeface="Arial" pitchFamily="34" charset="0"/>
                <a:cs typeface="Arial" pitchFamily="34" charset="0"/>
              </a:rPr>
              <a:t> community and vocational fairs for the promotion and dissemination of the available technical training programs with the participation of 103,287 protagonists of INATEC and the Youth Training and Development Center "YOUTH" of the National Police.</a:t>
            </a:r>
          </a:p>
          <a:p>
            <a:pPr marL="0" indent="0" algn="just">
              <a:spcBef>
                <a:spcPts val="0"/>
              </a:spcBef>
              <a:buNone/>
            </a:pPr>
            <a:endParaRPr lang="en-US" sz="1800" dirty="0">
              <a:latin typeface="Arial" pitchFamily="34" charset="0"/>
              <a:cs typeface="Arial" pitchFamily="34" charset="0"/>
            </a:endParaRPr>
          </a:p>
          <a:p>
            <a:pPr algn="just">
              <a:spcBef>
                <a:spcPts val="0"/>
              </a:spcBef>
              <a:buFont typeface="Wingdings" pitchFamily="2" charset="2"/>
              <a:buChar char="q"/>
            </a:pPr>
            <a:r>
              <a:rPr lang="en-US" sz="1800" b="1" dirty="0">
                <a:latin typeface="Arial" pitchFamily="34" charset="0"/>
                <a:cs typeface="Arial" pitchFamily="34" charset="0"/>
              </a:rPr>
              <a:t>156</a:t>
            </a:r>
            <a:r>
              <a:rPr lang="en-US" sz="1800" dirty="0">
                <a:latin typeface="Arial" pitchFamily="34" charset="0"/>
                <a:cs typeface="Arial" pitchFamily="34" charset="0"/>
              </a:rPr>
              <a:t> young entrepreneurs were awarded C$3,425,000.00 </a:t>
            </a:r>
            <a:r>
              <a:rPr lang="en-US" sz="1800" dirty="0" err="1">
                <a:latin typeface="Arial" pitchFamily="34" charset="0"/>
                <a:cs typeface="Arial" pitchFamily="34" charset="0"/>
              </a:rPr>
              <a:t>cordobas</a:t>
            </a:r>
            <a:r>
              <a:rPr lang="en-US" sz="1800" dirty="0">
                <a:latin typeface="Arial" pitchFamily="34" charset="0"/>
                <a:cs typeface="Arial" pitchFamily="34" charset="0"/>
              </a:rPr>
              <a:t>, in order to execute their investment plans.</a:t>
            </a:r>
            <a:endParaRPr lang="es-NI" sz="1800" dirty="0">
              <a:latin typeface="Arial" pitchFamily="34" charset="0"/>
            </a:endParaRPr>
          </a:p>
          <a:p>
            <a:pPr algn="just">
              <a:spcBef>
                <a:spcPts val="0"/>
              </a:spcBef>
              <a:buFont typeface="Wingdings" pitchFamily="2" charset="2"/>
              <a:buChar char="q"/>
            </a:pPr>
            <a:endParaRPr lang="es-NI" sz="1800" dirty="0">
              <a:latin typeface="Arial" pitchFamily="34" charset="0"/>
            </a:endParaRPr>
          </a:p>
          <a:p>
            <a:pPr algn="just">
              <a:spcBef>
                <a:spcPts val="0"/>
              </a:spcBef>
              <a:buFont typeface="Wingdings" pitchFamily="2" charset="2"/>
              <a:buChar char="q"/>
            </a:pPr>
            <a:endParaRPr lang="es-NI" sz="1800" dirty="0"/>
          </a:p>
        </p:txBody>
      </p:sp>
      <p:sp>
        <p:nvSpPr>
          <p:cNvPr id="4" name="3 Marcador de número de diapositiva"/>
          <p:cNvSpPr>
            <a:spLocks noGrp="1"/>
          </p:cNvSpPr>
          <p:nvPr>
            <p:ph type="sldNum" sz="quarter" idx="12"/>
          </p:nvPr>
        </p:nvSpPr>
        <p:spPr/>
        <p:txBody>
          <a:bodyPr/>
          <a:lstStyle/>
          <a:p>
            <a:fld id="{E9F9E17D-C1FE-43BF-8EFB-C5224A683F48}" type="slidenum">
              <a:rPr lang="es-NI" altLang="es-NI" smtClean="0"/>
              <a:pPr/>
              <a:t>5</a:t>
            </a:fld>
            <a:endParaRPr lang="es-NI" altLang="es-NI" dirty="0"/>
          </a:p>
        </p:txBody>
      </p:sp>
      <p:pic>
        <p:nvPicPr>
          <p:cNvPr id="5" name="Picture 2" descr="C:\Users\rppc02\Desktop\Cuadra 2019\Logo 40 Aniversari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0582" y="44624"/>
            <a:ext cx="1189963"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5634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80728"/>
            <a:ext cx="8229600" cy="432048"/>
          </a:xfrm>
        </p:spPr>
        <p:txBody>
          <a:bodyPr/>
          <a:lstStyle/>
          <a:p>
            <a:pPr lvl="0"/>
            <a:r>
              <a:rPr lang="es-ES" sz="2400" b="1" dirty="0">
                <a:latin typeface="Arial" pitchFamily="34" charset="0"/>
              </a:rPr>
              <a:t>POLICE-COMMUNITY RELATIONSHIP</a:t>
            </a:r>
            <a:endParaRPr lang="es-NI" sz="3600" dirty="0"/>
          </a:p>
        </p:txBody>
      </p:sp>
      <p:sp>
        <p:nvSpPr>
          <p:cNvPr id="3" name="2 Marcador de contenido"/>
          <p:cNvSpPr>
            <a:spLocks noGrp="1"/>
          </p:cNvSpPr>
          <p:nvPr>
            <p:ph idx="1"/>
          </p:nvPr>
        </p:nvSpPr>
        <p:spPr>
          <a:xfrm>
            <a:off x="467544" y="1340768"/>
            <a:ext cx="8352928" cy="5040560"/>
          </a:xfrm>
        </p:spPr>
        <p:txBody>
          <a:bodyPr/>
          <a:lstStyle/>
          <a:p>
            <a:pPr algn="just">
              <a:spcBef>
                <a:spcPts val="0"/>
              </a:spcBef>
              <a:buFont typeface="Wingdings" pitchFamily="2" charset="2"/>
              <a:buChar char="q"/>
            </a:pPr>
            <a:r>
              <a:rPr lang="en-US" sz="1600" b="1" dirty="0">
                <a:latin typeface="Arial" pitchFamily="34" charset="0"/>
                <a:cs typeface="Arial" pitchFamily="34" charset="0"/>
              </a:rPr>
              <a:t>134,183 </a:t>
            </a:r>
            <a:r>
              <a:rPr lang="en-US" sz="1600" dirty="0">
                <a:latin typeface="Arial" pitchFamily="34" charset="0"/>
                <a:cs typeface="Arial" pitchFamily="34" charset="0"/>
              </a:rPr>
              <a:t>preventive police plans, police intelligence and investigations with the occupation of 1,278 illegal firearms, we thwarted 13,767 criminal operations, of which we disarticulated 9,642, we also disarticulated 699 recipients of stolen objects (caps), for the prevention of violence and most dangerous crimes.</a:t>
            </a:r>
          </a:p>
          <a:p>
            <a:pPr marL="0" indent="0" algn="just">
              <a:spcBef>
                <a:spcPts val="0"/>
              </a:spcBef>
              <a:buNone/>
            </a:pPr>
            <a:endParaRPr lang="en-US" sz="1600" dirty="0">
              <a:latin typeface="Arial" pitchFamily="34" charset="0"/>
              <a:cs typeface="Arial" pitchFamily="34" charset="0"/>
            </a:endParaRPr>
          </a:p>
          <a:p>
            <a:pPr algn="just">
              <a:spcBef>
                <a:spcPts val="0"/>
              </a:spcBef>
              <a:buFont typeface="Wingdings" pitchFamily="2" charset="2"/>
              <a:buChar char="q"/>
            </a:pPr>
            <a:r>
              <a:rPr lang="en-US" sz="1600" dirty="0">
                <a:latin typeface="Arial" pitchFamily="34" charset="0"/>
                <a:cs typeface="Arial" pitchFamily="34" charset="0"/>
              </a:rPr>
              <a:t>Operations against drug outlets in neighborhoods of the country, seizing:</a:t>
            </a:r>
          </a:p>
          <a:p>
            <a:pPr marL="0" indent="0" algn="just">
              <a:spcBef>
                <a:spcPts val="0"/>
              </a:spcBef>
              <a:buNone/>
            </a:pPr>
            <a:r>
              <a:rPr lang="en-US" sz="1600" dirty="0">
                <a:latin typeface="Arial" pitchFamily="34" charset="0"/>
                <a:cs typeface="Arial" pitchFamily="34" charset="0"/>
              </a:rPr>
              <a:t>	- 21 kilos and 79 grams of cocaine</a:t>
            </a:r>
          </a:p>
          <a:p>
            <a:pPr marL="0" indent="0" algn="just">
              <a:spcBef>
                <a:spcPts val="0"/>
              </a:spcBef>
              <a:buNone/>
            </a:pPr>
            <a:r>
              <a:rPr lang="en-US" sz="1600" dirty="0">
                <a:latin typeface="Arial" pitchFamily="34" charset="0"/>
                <a:cs typeface="Arial" pitchFamily="34" charset="0"/>
              </a:rPr>
              <a:t>	- 18 kilos 73 grams of Crack</a:t>
            </a:r>
          </a:p>
          <a:p>
            <a:pPr marL="0" indent="0" algn="just">
              <a:spcBef>
                <a:spcPts val="0"/>
              </a:spcBef>
              <a:buNone/>
            </a:pPr>
            <a:r>
              <a:rPr lang="en-US" sz="1600" dirty="0">
                <a:latin typeface="Arial" pitchFamily="34" charset="0"/>
                <a:cs typeface="Arial" pitchFamily="34" charset="0"/>
              </a:rPr>
              <a:t>	- 1,365,200.65 pounds of marijuana</a:t>
            </a:r>
          </a:p>
          <a:p>
            <a:pPr marL="0" indent="0" algn="just">
              <a:spcBef>
                <a:spcPts val="0"/>
              </a:spcBef>
              <a:buNone/>
            </a:pPr>
            <a:r>
              <a:rPr lang="en-US" sz="1600" dirty="0">
                <a:latin typeface="Arial" pitchFamily="34" charset="0"/>
                <a:cs typeface="Arial" pitchFamily="34" charset="0"/>
              </a:rPr>
              <a:t>	- 66,110 marijuana plants</a:t>
            </a:r>
          </a:p>
          <a:p>
            <a:pPr marL="0" indent="0" algn="just">
              <a:spcBef>
                <a:spcPts val="0"/>
              </a:spcBef>
              <a:buNone/>
            </a:pPr>
            <a:r>
              <a:rPr lang="en-US" sz="1600" dirty="0">
                <a:latin typeface="Arial" pitchFamily="34" charset="0"/>
                <a:cs typeface="Arial" pitchFamily="34" charset="0"/>
              </a:rPr>
              <a:t>	- 10,487 marijuana seeds</a:t>
            </a:r>
          </a:p>
          <a:p>
            <a:pPr algn="just">
              <a:spcBef>
                <a:spcPts val="0"/>
              </a:spcBef>
              <a:buFont typeface="Wingdings" pitchFamily="2" charset="2"/>
              <a:buChar char="q"/>
            </a:pPr>
            <a:endParaRPr lang="en-US" sz="1600" dirty="0">
              <a:latin typeface="Arial" pitchFamily="34" charset="0"/>
              <a:cs typeface="Arial" pitchFamily="34" charset="0"/>
            </a:endParaRPr>
          </a:p>
          <a:p>
            <a:pPr algn="just">
              <a:spcBef>
                <a:spcPts val="0"/>
              </a:spcBef>
              <a:buFont typeface="Wingdings" pitchFamily="2" charset="2"/>
              <a:buChar char="q"/>
            </a:pPr>
            <a:r>
              <a:rPr lang="en-US" sz="1600" dirty="0">
                <a:latin typeface="Arial" pitchFamily="34" charset="0"/>
                <a:cs typeface="Arial" pitchFamily="34" charset="0"/>
              </a:rPr>
              <a:t>At the end of the period, we registered 4 Youth Groups (Gangs) made up of 53 young people to whom we continue to provide monitoring and control in the Department of Managua.</a:t>
            </a:r>
          </a:p>
          <a:p>
            <a:pPr marL="0" indent="0" algn="just">
              <a:spcBef>
                <a:spcPts val="0"/>
              </a:spcBef>
              <a:buNone/>
            </a:pPr>
            <a:endParaRPr lang="en-US" sz="1600" dirty="0">
              <a:latin typeface="Arial" pitchFamily="34" charset="0"/>
              <a:cs typeface="Arial" pitchFamily="34" charset="0"/>
            </a:endParaRPr>
          </a:p>
          <a:p>
            <a:pPr algn="just">
              <a:spcBef>
                <a:spcPts val="0"/>
              </a:spcBef>
              <a:buFont typeface="Wingdings" pitchFamily="2" charset="2"/>
              <a:buChar char="q"/>
            </a:pPr>
            <a:r>
              <a:rPr lang="en-US" sz="1600" dirty="0">
                <a:latin typeface="Arial" pitchFamily="34" charset="0"/>
                <a:cs typeface="Arial" pitchFamily="34" charset="0"/>
              </a:rPr>
              <a:t>There are no reported homicides due to the confrontation of youth groups or gangs in the period from January 1 to July 23, 2020.</a:t>
            </a:r>
          </a:p>
          <a:p>
            <a:pPr algn="just">
              <a:spcBef>
                <a:spcPts val="0"/>
              </a:spcBef>
              <a:buFont typeface="Wingdings" pitchFamily="2" charset="2"/>
              <a:buChar char="q"/>
            </a:pPr>
            <a:endParaRPr lang="en-US" sz="1600" dirty="0">
              <a:latin typeface="Arial" pitchFamily="34" charset="0"/>
              <a:cs typeface="Arial" pitchFamily="34" charset="0"/>
            </a:endParaRPr>
          </a:p>
          <a:p>
            <a:pPr algn="just">
              <a:spcBef>
                <a:spcPts val="0"/>
              </a:spcBef>
              <a:buFont typeface="Wingdings" pitchFamily="2" charset="2"/>
              <a:buChar char="q"/>
            </a:pPr>
            <a:r>
              <a:rPr lang="en-US" sz="1600" dirty="0">
                <a:latin typeface="Arial" pitchFamily="34" charset="0"/>
                <a:cs typeface="Arial" pitchFamily="34" charset="0"/>
              </a:rPr>
              <a:t>The departmental and municipal capitals did not report gang confrontations on public roads, achieving tranquility and security in the community</a:t>
            </a:r>
            <a:r>
              <a:rPr lang="es-NI" sz="1600" dirty="0">
                <a:latin typeface="Arial" pitchFamily="34" charset="0"/>
                <a:cs typeface="Arial" pitchFamily="34" charset="0"/>
              </a:rPr>
              <a:t>.</a:t>
            </a:r>
          </a:p>
        </p:txBody>
      </p:sp>
      <p:sp>
        <p:nvSpPr>
          <p:cNvPr id="4" name="3 Marcador de número de diapositiva"/>
          <p:cNvSpPr>
            <a:spLocks noGrp="1"/>
          </p:cNvSpPr>
          <p:nvPr>
            <p:ph type="sldNum" sz="quarter" idx="12"/>
          </p:nvPr>
        </p:nvSpPr>
        <p:spPr/>
        <p:txBody>
          <a:bodyPr/>
          <a:lstStyle/>
          <a:p>
            <a:fld id="{E9F9E17D-C1FE-43BF-8EFB-C5224A683F48}" type="slidenum">
              <a:rPr lang="es-NI" altLang="es-NI" smtClean="0"/>
              <a:pPr/>
              <a:t>6</a:t>
            </a:fld>
            <a:endParaRPr lang="es-NI" altLang="es-NI" dirty="0"/>
          </a:p>
        </p:txBody>
      </p:sp>
      <p:pic>
        <p:nvPicPr>
          <p:cNvPr id="5" name="Picture 2" descr="C:\Users\rppc02\Desktop\Cuadra 2019\Logo 40 Aniversari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0583" y="78967"/>
            <a:ext cx="993466" cy="901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5041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BF5E479-4EB6-4B68-8EB2-365C67BD0003}" type="slidenum">
              <a:rPr lang="es-NI" altLang="es-NI" smtClean="0"/>
              <a:pPr/>
              <a:t>7</a:t>
            </a:fld>
            <a:endParaRPr lang="es-NI" altLang="es-NI" dirty="0"/>
          </a:p>
        </p:txBody>
      </p:sp>
      <p:sp>
        <p:nvSpPr>
          <p:cNvPr id="4" name="CuadroTexto 3"/>
          <p:cNvSpPr txBox="1"/>
          <p:nvPr/>
        </p:nvSpPr>
        <p:spPr>
          <a:xfrm>
            <a:off x="1274667" y="476672"/>
            <a:ext cx="6696744" cy="707886"/>
          </a:xfrm>
          <a:prstGeom prst="rect">
            <a:avLst/>
          </a:prstGeom>
          <a:noFill/>
        </p:spPr>
        <p:txBody>
          <a:bodyPr wrap="square" rtlCol="0">
            <a:spAutoFit/>
          </a:bodyPr>
          <a:lstStyle/>
          <a:p>
            <a:pPr algn="ctr"/>
            <a:r>
              <a:rPr lang="es-MX" sz="4000" b="1" dirty="0">
                <a:solidFill>
                  <a:srgbClr val="0070C0"/>
                </a:solidFill>
                <a:latin typeface="Arial" panose="020B0604020202020204" pitchFamily="34" charset="0"/>
              </a:rPr>
              <a:t>Meeting</a:t>
            </a:r>
          </a:p>
        </p:txBody>
      </p:sp>
      <p:grpSp>
        <p:nvGrpSpPr>
          <p:cNvPr id="5" name="4 Grupo"/>
          <p:cNvGrpSpPr/>
          <p:nvPr/>
        </p:nvGrpSpPr>
        <p:grpSpPr>
          <a:xfrm>
            <a:off x="456496" y="1138146"/>
            <a:ext cx="8208911" cy="5112569"/>
            <a:chOff x="-32587" y="0"/>
            <a:chExt cx="5974282" cy="3532505"/>
          </a:xfrm>
        </p:grpSpPr>
        <p:sp>
          <p:nvSpPr>
            <p:cNvPr id="6" name="5 Rectángulo"/>
            <p:cNvSpPr/>
            <p:nvPr/>
          </p:nvSpPr>
          <p:spPr>
            <a:xfrm>
              <a:off x="-32587" y="0"/>
              <a:ext cx="2991687" cy="1732915"/>
            </a:xfrm>
            <a:prstGeom prst="rect">
              <a:avLst/>
            </a:prstGeom>
            <a:blipFill>
              <a:blip r:embed="rId2"/>
              <a:stretch>
                <a:fillRect/>
              </a:stretch>
            </a:blip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dirty="0"/>
            </a:p>
          </p:txBody>
        </p:sp>
        <p:sp>
          <p:nvSpPr>
            <p:cNvPr id="7" name="6 Rectángulo"/>
            <p:cNvSpPr/>
            <p:nvPr/>
          </p:nvSpPr>
          <p:spPr>
            <a:xfrm>
              <a:off x="2999740" y="1270"/>
              <a:ext cx="2941955" cy="1732915"/>
            </a:xfrm>
            <a:prstGeom prst="rect">
              <a:avLst/>
            </a:prstGeom>
            <a:blipFill>
              <a:blip r:embed="rId3"/>
              <a:stretch>
                <a:fillRect/>
              </a:stretch>
            </a:blip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dirty="0"/>
            </a:p>
          </p:txBody>
        </p:sp>
        <p:sp>
          <p:nvSpPr>
            <p:cNvPr id="8" name="7 Rectángulo"/>
            <p:cNvSpPr/>
            <p:nvPr/>
          </p:nvSpPr>
          <p:spPr>
            <a:xfrm>
              <a:off x="-32587" y="1798319"/>
              <a:ext cx="2974542" cy="1732915"/>
            </a:xfrm>
            <a:prstGeom prst="rect">
              <a:avLst/>
            </a:prstGeom>
            <a:blipFill>
              <a:blip r:embed="rId4"/>
              <a:stretch>
                <a:fillRect/>
              </a:stretch>
            </a:blip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dirty="0"/>
            </a:p>
          </p:txBody>
        </p:sp>
        <p:sp>
          <p:nvSpPr>
            <p:cNvPr id="9" name="8 Rectángulo"/>
            <p:cNvSpPr/>
            <p:nvPr/>
          </p:nvSpPr>
          <p:spPr>
            <a:xfrm>
              <a:off x="2997835" y="1799590"/>
              <a:ext cx="2941955" cy="1732915"/>
            </a:xfrm>
            <a:prstGeom prst="rect">
              <a:avLst/>
            </a:prstGeom>
            <a:blipFill>
              <a:blip r:embed="rId5"/>
              <a:stretch>
                <a:fillRect/>
              </a:stretch>
            </a:blip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dirty="0"/>
            </a:p>
          </p:txBody>
        </p:sp>
      </p:grpSp>
    </p:spTree>
    <p:extLst>
      <p:ext uri="{BB962C8B-B14F-4D97-AF65-F5344CB8AC3E}">
        <p14:creationId xmlns:p14="http://schemas.microsoft.com/office/powerpoint/2010/main" val="1420161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BF5E479-4EB6-4B68-8EB2-365C67BD0003}" type="slidenum">
              <a:rPr lang="es-NI" altLang="es-NI" smtClean="0"/>
              <a:pPr/>
              <a:t>8</a:t>
            </a:fld>
            <a:endParaRPr lang="es-NI" altLang="es-NI" dirty="0"/>
          </a:p>
        </p:txBody>
      </p:sp>
      <p:sp>
        <p:nvSpPr>
          <p:cNvPr id="4" name="CuadroTexto 3"/>
          <p:cNvSpPr txBox="1"/>
          <p:nvPr/>
        </p:nvSpPr>
        <p:spPr>
          <a:xfrm>
            <a:off x="0" y="476672"/>
            <a:ext cx="9144000" cy="707886"/>
          </a:xfrm>
          <a:prstGeom prst="rect">
            <a:avLst/>
          </a:prstGeom>
          <a:noFill/>
        </p:spPr>
        <p:txBody>
          <a:bodyPr wrap="square" rtlCol="0">
            <a:spAutoFit/>
          </a:bodyPr>
          <a:lstStyle/>
          <a:p>
            <a:pPr algn="ctr"/>
            <a:r>
              <a:rPr lang="es-MX" sz="4000" b="1" dirty="0" err="1">
                <a:solidFill>
                  <a:srgbClr val="0070C0"/>
                </a:solidFill>
                <a:latin typeface="Arial" panose="020B0604020202020204" pitchFamily="34" charset="0"/>
              </a:rPr>
              <a:t>Police-Community</a:t>
            </a:r>
            <a:r>
              <a:rPr lang="es-MX" sz="4000" b="1" dirty="0">
                <a:solidFill>
                  <a:srgbClr val="0070C0"/>
                </a:solidFill>
                <a:latin typeface="Arial" panose="020B0604020202020204" pitchFamily="34" charset="0"/>
              </a:rPr>
              <a:t> </a:t>
            </a:r>
            <a:r>
              <a:rPr lang="es-MX" sz="4000" b="1" dirty="0" err="1">
                <a:solidFill>
                  <a:srgbClr val="0070C0"/>
                </a:solidFill>
                <a:latin typeface="Arial" panose="020B0604020202020204" pitchFamily="34" charset="0"/>
              </a:rPr>
              <a:t>Relationship</a:t>
            </a:r>
            <a:endParaRPr lang="es-MX" sz="4000" b="1" dirty="0">
              <a:solidFill>
                <a:srgbClr val="0070C0"/>
              </a:solidFill>
              <a:latin typeface="Arial" panose="020B0604020202020204" pitchFamily="34"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2776"/>
            <a:ext cx="9144000" cy="4114800"/>
          </a:xfrm>
          <a:prstGeom prst="rect">
            <a:avLst/>
          </a:prstGeom>
        </p:spPr>
      </p:pic>
    </p:spTree>
    <p:extLst>
      <p:ext uri="{BB962C8B-B14F-4D97-AF65-F5344CB8AC3E}">
        <p14:creationId xmlns:p14="http://schemas.microsoft.com/office/powerpoint/2010/main" val="61719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BF5E479-4EB6-4B68-8EB2-365C67BD0003}" type="slidenum">
              <a:rPr lang="es-NI" altLang="es-NI" smtClean="0"/>
              <a:pPr/>
              <a:t>9</a:t>
            </a:fld>
            <a:endParaRPr lang="es-NI" altLang="es-NI"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7168"/>
            <a:ext cx="9144000" cy="6443663"/>
          </a:xfrm>
          <a:prstGeom prst="rect">
            <a:avLst/>
          </a:prstGeom>
        </p:spPr>
      </p:pic>
      <p:sp>
        <p:nvSpPr>
          <p:cNvPr id="4" name="CuadroTexto 3"/>
          <p:cNvSpPr txBox="1"/>
          <p:nvPr/>
        </p:nvSpPr>
        <p:spPr>
          <a:xfrm>
            <a:off x="1259632" y="188640"/>
            <a:ext cx="6696744" cy="707886"/>
          </a:xfrm>
          <a:prstGeom prst="rect">
            <a:avLst/>
          </a:prstGeom>
          <a:noFill/>
        </p:spPr>
        <p:txBody>
          <a:bodyPr wrap="square" rtlCol="0">
            <a:spAutoFit/>
          </a:bodyPr>
          <a:lstStyle/>
          <a:p>
            <a:pPr algn="ctr"/>
            <a:r>
              <a:rPr lang="es-MX" sz="4000" b="1" dirty="0">
                <a:solidFill>
                  <a:schemeClr val="tx2"/>
                </a:solidFill>
                <a:latin typeface="Arial" panose="020B0604020202020204" pitchFamily="34" charset="0"/>
              </a:rPr>
              <a:t>Training</a:t>
            </a:r>
          </a:p>
        </p:txBody>
      </p:sp>
    </p:spTree>
    <p:extLst>
      <p:ext uri="{BB962C8B-B14F-4D97-AF65-F5344CB8AC3E}">
        <p14:creationId xmlns:p14="http://schemas.microsoft.com/office/powerpoint/2010/main" val="368283842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3500</TotalTime>
  <Words>449</Words>
  <Application>Microsoft Office PowerPoint</Application>
  <PresentationFormat>Presentación en pantalla (4:3)</PresentationFormat>
  <Paragraphs>79</Paragraphs>
  <Slides>14</Slides>
  <Notes>2</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14</vt:i4>
      </vt:variant>
    </vt:vector>
  </HeadingPairs>
  <TitlesOfParts>
    <vt:vector size="19" baseType="lpstr">
      <vt:lpstr>Arial</vt:lpstr>
      <vt:lpstr>Calibri</vt:lpstr>
      <vt:lpstr>Wingdings</vt:lpstr>
      <vt:lpstr>Tema de Office</vt:lpstr>
      <vt:lpstr>1_Tema de Office</vt:lpstr>
      <vt:lpstr>Presentación de PowerPoint</vt:lpstr>
      <vt:lpstr>Presentación de PowerPoint</vt:lpstr>
      <vt:lpstr>Presentación de PowerPoint</vt:lpstr>
      <vt:lpstr>ACHIEVEMENTS  </vt:lpstr>
      <vt:lpstr>ACHIEVEMENTS  </vt:lpstr>
      <vt:lpstr>POLICE-COMMUNITY RELATIONSHIP</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Zelaya Central, Región Especial                                   (El Rama, Nueva Guinea y Muelle de los Bueyes)</dc:title>
  <dc:creator>Jn pc20</dc:creator>
  <cp:lastModifiedBy>Usuario</cp:lastModifiedBy>
  <cp:revision>338</cp:revision>
  <cp:lastPrinted>2020-03-20T17:37:41Z</cp:lastPrinted>
  <dcterms:created xsi:type="dcterms:W3CDTF">2019-02-26T00:13:28Z</dcterms:created>
  <dcterms:modified xsi:type="dcterms:W3CDTF">2020-07-30T19:04:15Z</dcterms:modified>
</cp:coreProperties>
</file>