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sldIdLst>
    <p:sldId id="284" r:id="rId2"/>
    <p:sldId id="301" r:id="rId3"/>
    <p:sldId id="289" r:id="rId4"/>
    <p:sldId id="297" r:id="rId5"/>
    <p:sldId id="296" r:id="rId6"/>
    <p:sldId id="279" r:id="rId7"/>
    <p:sldId id="288" r:id="rId8"/>
    <p:sldId id="281" r:id="rId9"/>
    <p:sldId id="290" r:id="rId10"/>
    <p:sldId id="293" r:id="rId11"/>
    <p:sldId id="292" r:id="rId12"/>
    <p:sldId id="295" r:id="rId13"/>
    <p:sldId id="298" r:id="rId14"/>
    <p:sldId id="299" r:id="rId15"/>
    <p:sldId id="257" r:id="rId16"/>
    <p:sldId id="258" r:id="rId17"/>
    <p:sldId id="261" r:id="rId18"/>
    <p:sldId id="262" r:id="rId19"/>
    <p:sldId id="263" r:id="rId20"/>
    <p:sldId id="264" r:id="rId21"/>
    <p:sldId id="266" r:id="rId22"/>
    <p:sldId id="30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CC00FF"/>
    <a:srgbClr val="33CCFF"/>
    <a:srgbClr val="FF00FF"/>
    <a:srgbClr val="00CC66"/>
    <a:srgbClr val="99FF66"/>
    <a:srgbClr val="FF505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434" autoAdjust="0"/>
  </p:normalViewPr>
  <p:slideViewPr>
    <p:cSldViewPr snapToGrid="0">
      <p:cViewPr>
        <p:scale>
          <a:sx n="59" d="100"/>
          <a:sy n="59" d="100"/>
        </p:scale>
        <p:origin x="-13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7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9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53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3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3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4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2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2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5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77151"/>
            <a:ext cx="11932920" cy="6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Laboratorio de Diagnóstico Veterinario,  Nueva Guinea</a:t>
            </a:r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70" y="2075552"/>
            <a:ext cx="9103659" cy="409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Laboratorio de </a:t>
            </a:r>
            <a:r>
              <a:rPr lang="es-NI" dirty="0" err="1" smtClean="0"/>
              <a:t>Agroalimentos</a:t>
            </a:r>
            <a:r>
              <a:rPr lang="es-NI" dirty="0" smtClean="0"/>
              <a:t>, Managua</a:t>
            </a:r>
            <a:endParaRPr lang="es-NI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" y="1963271"/>
            <a:ext cx="4984376" cy="37382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47" y="1993527"/>
            <a:ext cx="4944035" cy="37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Invernadero de producción de plántulas de Hortalizas, Estelí</a:t>
            </a:r>
            <a:endParaRPr lang="es-NI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676835" y="2299447"/>
            <a:ext cx="4947385" cy="34558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4" y="2299447"/>
            <a:ext cx="4679576" cy="350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6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0624" y="593725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s-NI" dirty="0" smtClean="0"/>
              <a:t>Granjas de Mejoramiento Genético Porcino, </a:t>
            </a:r>
            <a:r>
              <a:rPr lang="es-NI" dirty="0" err="1" smtClean="0"/>
              <a:t>Masatepe</a:t>
            </a:r>
            <a:r>
              <a:rPr lang="es-NI" dirty="0" smtClean="0"/>
              <a:t>, </a:t>
            </a:r>
            <a:r>
              <a:rPr lang="es-NI" dirty="0" err="1" smtClean="0"/>
              <a:t>Pantasma</a:t>
            </a:r>
            <a:r>
              <a:rPr lang="es-NI" dirty="0" smtClean="0"/>
              <a:t>, Muy Muy, Estelí, </a:t>
            </a:r>
            <a:r>
              <a:rPr lang="es-NI" dirty="0" err="1" smtClean="0"/>
              <a:t>Posoltega</a:t>
            </a:r>
            <a:r>
              <a:rPr lang="es-NI" dirty="0" smtClean="0"/>
              <a:t>, El Rama y  Nueva Guinea</a:t>
            </a:r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3" y="2581835"/>
            <a:ext cx="3894791" cy="29210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43" y="2479746"/>
            <a:ext cx="3651314" cy="31735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3" t="-1337" r="18283" b="1337"/>
          <a:stretch/>
        </p:blipFill>
        <p:spPr>
          <a:xfrm>
            <a:off x="7687236" y="2431511"/>
            <a:ext cx="4383649" cy="32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Granja de Mejoramiento Genético de Aves, San Isidro</a:t>
            </a:r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" y="2252382"/>
            <a:ext cx="5316071" cy="39870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35" y="2252382"/>
            <a:ext cx="5253318" cy="39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o marco 7"/>
          <p:cNvSpPr/>
          <p:nvPr/>
        </p:nvSpPr>
        <p:spPr>
          <a:xfrm rot="10800000">
            <a:off x="-2542798" y="-18213"/>
            <a:ext cx="6505731" cy="2038662"/>
          </a:xfrm>
          <a:prstGeom prst="halfFrame">
            <a:avLst>
              <a:gd name="adj1" fmla="val 14215"/>
              <a:gd name="adj2" fmla="val 10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3389" y="424904"/>
            <a:ext cx="332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dirty="0">
                <a:latin typeface="Arial" panose="020B0604020202020204" pitchFamily="34" charset="0"/>
                <a:cs typeface="Arial" panose="020B0604020202020204" pitchFamily="34" charset="0"/>
              </a:rPr>
              <a:t>Especialidades de Centros de Desarrollo Tecnológico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3"/>
          <a:stretch/>
        </p:blipFill>
        <p:spPr>
          <a:xfrm>
            <a:off x="317570" y="2283508"/>
            <a:ext cx="3792511" cy="1849626"/>
          </a:xfrm>
          <a:prstGeom prst="rect">
            <a:avLst/>
          </a:prstGeom>
        </p:spPr>
      </p:pic>
      <p:pic>
        <p:nvPicPr>
          <p:cNvPr id="1026" name="Picture 2" descr="Biofábrica de plántulas de plátano estará lista a mediados de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0" y="4275854"/>
            <a:ext cx="3812642" cy="23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5328" r="25369"/>
          <a:stretch/>
        </p:blipFill>
        <p:spPr>
          <a:xfrm>
            <a:off x="4302176" y="1132761"/>
            <a:ext cx="5771213" cy="5614999"/>
          </a:xfrm>
          <a:prstGeom prst="rect">
            <a:avLst/>
          </a:prstGeom>
        </p:spPr>
      </p:pic>
      <p:pic>
        <p:nvPicPr>
          <p:cNvPr id="1028" name="Picture 4" descr="INTA archivos | Página 2 de 3 | La Nicaragua de Ho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4"/>
          <a:stretch/>
        </p:blipFill>
        <p:spPr bwMode="auto">
          <a:xfrm>
            <a:off x="9237252" y="1"/>
            <a:ext cx="2954747" cy="17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63" y="1019331"/>
            <a:ext cx="10193468" cy="6033845"/>
          </a:xfrm>
          <a:prstGeom prst="rect">
            <a:avLst/>
          </a:prstGeom>
        </p:spPr>
      </p:pic>
      <p:sp>
        <p:nvSpPr>
          <p:cNvPr id="8" name="Medio marco 7"/>
          <p:cNvSpPr/>
          <p:nvPr/>
        </p:nvSpPr>
        <p:spPr>
          <a:xfrm rot="10800000">
            <a:off x="-2422955" y="0"/>
            <a:ext cx="6505731" cy="2038662"/>
          </a:xfrm>
          <a:prstGeom prst="halfFrame">
            <a:avLst>
              <a:gd name="adj1" fmla="val 14215"/>
              <a:gd name="adj2" fmla="val 10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879" y="209243"/>
            <a:ext cx="332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dirty="0">
                <a:latin typeface="Arial" panose="020B0604020202020204" pitchFamily="34" charset="0"/>
                <a:cs typeface="Arial" panose="020B0604020202020204" pitchFamily="34" charset="0"/>
              </a:rPr>
              <a:t>Trabajo que desarrollamos con los productores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" y="2247907"/>
            <a:ext cx="3550939" cy="23315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9"/>
          <a:stretch/>
        </p:blipFill>
        <p:spPr>
          <a:xfrm>
            <a:off x="314794" y="4676932"/>
            <a:ext cx="3550940" cy="20461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/>
          <a:stretch/>
        </p:blipFill>
        <p:spPr>
          <a:xfrm>
            <a:off x="8964118" y="0"/>
            <a:ext cx="3227882" cy="20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306" y="1104900"/>
            <a:ext cx="8743950" cy="5753100"/>
          </a:xfrm>
          <a:prstGeom prst="rect">
            <a:avLst/>
          </a:prstGeom>
        </p:spPr>
      </p:pic>
      <p:sp>
        <p:nvSpPr>
          <p:cNvPr id="8" name="Medio marco 7"/>
          <p:cNvSpPr/>
          <p:nvPr/>
        </p:nvSpPr>
        <p:spPr>
          <a:xfrm rot="10800000">
            <a:off x="-2707204" y="-14433"/>
            <a:ext cx="6505731" cy="2038662"/>
          </a:xfrm>
          <a:prstGeom prst="halfFrame">
            <a:avLst>
              <a:gd name="adj1" fmla="val 14215"/>
              <a:gd name="adj2" fmla="val 10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8128" y="292078"/>
            <a:ext cx="332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de los Centros de Desarrollo Tecnológico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2241042" y="3180245"/>
            <a:ext cx="2058004" cy="2951007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00" r="-3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https://laverdadnica.com/wp-content/uploads/2019/04/IMG_5113-768x5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2" b="13559"/>
          <a:stretch/>
        </p:blipFill>
        <p:spPr bwMode="auto">
          <a:xfrm>
            <a:off x="8529403" y="-14434"/>
            <a:ext cx="3662597" cy="14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redondeado 10"/>
          <p:cNvSpPr/>
          <p:nvPr/>
        </p:nvSpPr>
        <p:spPr>
          <a:xfrm>
            <a:off x="123078" y="3180244"/>
            <a:ext cx="1888113" cy="2951007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00" r="-3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757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o marco 7"/>
          <p:cNvSpPr/>
          <p:nvPr/>
        </p:nvSpPr>
        <p:spPr>
          <a:xfrm rot="10800000">
            <a:off x="-2881663" y="0"/>
            <a:ext cx="6505731" cy="2038662"/>
          </a:xfrm>
          <a:prstGeom prst="halfFrame">
            <a:avLst>
              <a:gd name="adj1" fmla="val 14215"/>
              <a:gd name="adj2" fmla="val 10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223916"/>
            <a:ext cx="332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dirty="0">
                <a:latin typeface="Arial" panose="020B0604020202020204" pitchFamily="34" charset="0"/>
                <a:cs typeface="Arial" panose="020B0604020202020204" pitchFamily="34" charset="0"/>
              </a:rPr>
              <a:t>Principales Variedades a Generar en el año 2020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2" y="2262580"/>
            <a:ext cx="3107961" cy="23309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6"/>
          <a:stretch/>
        </p:blipFill>
        <p:spPr>
          <a:xfrm>
            <a:off x="371202" y="4720640"/>
            <a:ext cx="3107961" cy="21373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963" y="1573264"/>
            <a:ext cx="80295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0" y="335885"/>
            <a:ext cx="332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dirty="0">
                <a:latin typeface="Arial" panose="020B0604020202020204" pitchFamily="34" charset="0"/>
                <a:cs typeface="Arial" panose="020B0604020202020204" pitchFamily="34" charset="0"/>
              </a:rPr>
              <a:t>Tecnologías y prácticas a presentar año 2020</a:t>
            </a:r>
          </a:p>
        </p:txBody>
      </p:sp>
      <p:sp>
        <p:nvSpPr>
          <p:cNvPr id="7" name="Medio marco 6"/>
          <p:cNvSpPr/>
          <p:nvPr/>
        </p:nvSpPr>
        <p:spPr>
          <a:xfrm rot="10800000">
            <a:off x="-2922964" y="0"/>
            <a:ext cx="6505731" cy="2038662"/>
          </a:xfrm>
          <a:prstGeom prst="halfFrame">
            <a:avLst>
              <a:gd name="adj1" fmla="val 14215"/>
              <a:gd name="adj2" fmla="val 10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8" y="2233534"/>
            <a:ext cx="3348679" cy="1796399"/>
          </a:xfrm>
          <a:prstGeom prst="rect">
            <a:avLst/>
          </a:prstGeom>
        </p:spPr>
      </p:pic>
      <p:pic>
        <p:nvPicPr>
          <p:cNvPr id="1026" name="Picture 2" descr="Producción de bioinsumos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 r="452" b="12647"/>
          <a:stretch/>
        </p:blipFill>
        <p:spPr bwMode="auto">
          <a:xfrm>
            <a:off x="234088" y="4224804"/>
            <a:ext cx="3357131" cy="18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052" y="1378392"/>
            <a:ext cx="80295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735"/>
            <a:ext cx="12192000" cy="6247689"/>
          </a:xfrm>
          <a:prstGeom prst="rect">
            <a:avLst/>
          </a:prstGeom>
        </p:spPr>
      </p:pic>
      <p:sp>
        <p:nvSpPr>
          <p:cNvPr id="11" name="Medio marco 10"/>
          <p:cNvSpPr/>
          <p:nvPr/>
        </p:nvSpPr>
        <p:spPr>
          <a:xfrm rot="10800000">
            <a:off x="-2007351" y="0"/>
            <a:ext cx="6505731" cy="2038662"/>
          </a:xfrm>
          <a:prstGeom prst="halfFrame">
            <a:avLst>
              <a:gd name="adj1" fmla="val 14215"/>
              <a:gd name="adj2" fmla="val 9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0" y="100148"/>
            <a:ext cx="430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dirty="0">
                <a:latin typeface="Arial" panose="020B0604020202020204" pitchFamily="34" charset="0"/>
                <a:cs typeface="Arial" panose="020B0604020202020204" pitchFamily="34" charset="0"/>
              </a:rPr>
              <a:t>Intercambio de conocimientos entre productores usando  Tecnologías de información y comunicación</a:t>
            </a:r>
          </a:p>
        </p:txBody>
      </p:sp>
    </p:spTree>
    <p:extLst>
      <p:ext uri="{BB962C8B-B14F-4D97-AF65-F5344CB8AC3E}">
        <p14:creationId xmlns:p14="http://schemas.microsoft.com/office/powerpoint/2010/main" val="187872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o marco 10"/>
          <p:cNvSpPr/>
          <p:nvPr/>
        </p:nvSpPr>
        <p:spPr>
          <a:xfrm rot="10800000">
            <a:off x="-2626132" y="19674"/>
            <a:ext cx="6357173" cy="1905197"/>
          </a:xfrm>
          <a:prstGeom prst="halfFrame">
            <a:avLst>
              <a:gd name="adj1" fmla="val 14215"/>
              <a:gd name="adj2" fmla="val 10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-75015" y="114472"/>
            <a:ext cx="3806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Nuevos Programas desarrollados en el año 2020 para acompañar a las familias productoras</a:t>
            </a:r>
          </a:p>
          <a:p>
            <a:pPr algn="ctr"/>
            <a:endParaRPr lang="es-N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801521"/>
            <a:ext cx="120967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920" y="1386840"/>
            <a:ext cx="10515600" cy="3002279"/>
          </a:xfrm>
        </p:spPr>
        <p:txBody>
          <a:bodyPr>
            <a:normAutofit/>
          </a:bodyPr>
          <a:lstStyle/>
          <a:p>
            <a:pPr algn="ctr"/>
            <a:r>
              <a:rPr lang="es-NI" sz="8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Muchas Gracias</a:t>
            </a:r>
            <a:endParaRPr lang="es-NI" sz="8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23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094" y="163419"/>
            <a:ext cx="10515600" cy="1325563"/>
          </a:xfrm>
        </p:spPr>
        <p:txBody>
          <a:bodyPr/>
          <a:lstStyle/>
          <a:p>
            <a:r>
              <a:rPr lang="es-NI" dirty="0" err="1" smtClean="0"/>
              <a:t>Biofábrica</a:t>
            </a:r>
            <a:r>
              <a:rPr lang="es-NI" dirty="0" smtClean="0"/>
              <a:t> de producción de Plántulas de Plátano, Managua</a:t>
            </a:r>
            <a:endParaRPr lang="es-NI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r="26425" b="36704"/>
          <a:stretch/>
        </p:blipFill>
        <p:spPr>
          <a:xfrm>
            <a:off x="551331" y="1500906"/>
            <a:ext cx="5284694" cy="25482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1" y="1488982"/>
            <a:ext cx="4559245" cy="25601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1"/>
          <a:stretch/>
        </p:blipFill>
        <p:spPr>
          <a:xfrm>
            <a:off x="3408831" y="4222686"/>
            <a:ext cx="3435722" cy="26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CDT Comandante Hugo Chávez, San Isidro</a:t>
            </a:r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45151"/>
          <a:stretch/>
        </p:blipFill>
        <p:spPr>
          <a:xfrm>
            <a:off x="340658" y="1735645"/>
            <a:ext cx="5334001" cy="40605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7"/>
          <a:stretch/>
        </p:blipFill>
        <p:spPr>
          <a:xfrm>
            <a:off x="5909619" y="1883563"/>
            <a:ext cx="6049637" cy="35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CDT Augusto C. Sandino, El Rama</a:t>
            </a:r>
            <a:endParaRPr lang="es-NI" dirty="0"/>
          </a:p>
        </p:txBody>
      </p:sp>
      <p:sp>
        <p:nvSpPr>
          <p:cNvPr id="4" name="AutoShape 2" descr="CDT Augusto C. Sandino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630176"/>
            <a:ext cx="5402543" cy="40519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5" y="1630176"/>
            <a:ext cx="5342592" cy="40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oltega contará con un Centro de Experimentación Agropecuaria - LV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55" y="1581020"/>
            <a:ext cx="7858125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44706" y="537882"/>
            <a:ext cx="9722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4400" dirty="0" smtClean="0"/>
              <a:t>CDT Fidel Castro, Municipio de </a:t>
            </a:r>
            <a:r>
              <a:rPr lang="es-NI" sz="4400" dirty="0" err="1" smtClean="0"/>
              <a:t>Posoltega</a:t>
            </a:r>
            <a:endParaRPr lang="es-NI" sz="4400" dirty="0"/>
          </a:p>
        </p:txBody>
      </p:sp>
    </p:spTree>
    <p:extLst>
      <p:ext uri="{BB962C8B-B14F-4D97-AF65-F5344CB8AC3E}">
        <p14:creationId xmlns:p14="http://schemas.microsoft.com/office/powerpoint/2010/main" val="8305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Centro de Mejoramiento Genético Bovino</a:t>
            </a:r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9" y="1690688"/>
            <a:ext cx="4469279" cy="33519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 b="14657"/>
          <a:stretch/>
        </p:blipFill>
        <p:spPr>
          <a:xfrm>
            <a:off x="4862209" y="1687046"/>
            <a:ext cx="3175362" cy="33519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83" y="1690688"/>
            <a:ext cx="4016188" cy="30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Laboratorio de Procesamiento Lácteo, Nueva Guinea</a:t>
            </a:r>
            <a:endParaRPr lang="es-NI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" y="2151529"/>
            <a:ext cx="4213411" cy="18960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076898"/>
            <a:ext cx="4379258" cy="19706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4" y="4508405"/>
            <a:ext cx="4397188" cy="19787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08405"/>
            <a:ext cx="4580965" cy="20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05" y="2509581"/>
            <a:ext cx="7956354" cy="3667382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NI" dirty="0" smtClean="0"/>
              <a:t>Laboratorio de Suelos y Agua, </a:t>
            </a:r>
            <a:r>
              <a:rPr lang="es-NI" dirty="0" err="1" smtClean="0"/>
              <a:t>Posoltega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4954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</TotalTime>
  <Words>163</Words>
  <Application>Microsoft Office PowerPoint</Application>
  <PresentationFormat>Personalizado</PresentationFormat>
  <Paragraphs>20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Biofábrica de producción de Plántulas de Plátano, Managua</vt:lpstr>
      <vt:lpstr>CDT Comandante Hugo Chávez, San Isidro</vt:lpstr>
      <vt:lpstr>CDT Augusto C. Sandino, El Rama</vt:lpstr>
      <vt:lpstr>Presentación de PowerPoint</vt:lpstr>
      <vt:lpstr>Centro de Mejoramiento Genético Bovino</vt:lpstr>
      <vt:lpstr>Laboratorio de Procesamiento Lácteo, Nueva Guinea</vt:lpstr>
      <vt:lpstr>Laboratorio de Suelos y Agua, Posoltega</vt:lpstr>
      <vt:lpstr>Laboratorio de Diagnóstico Veterinario,  Nueva Guinea</vt:lpstr>
      <vt:lpstr>Laboratorio de Agroalimentos, Managua</vt:lpstr>
      <vt:lpstr>Invernadero de producción de plántulas de Hortalizas, Estelí</vt:lpstr>
      <vt:lpstr>Granjas de Mejoramiento Genético Porcino, Masatepe, Pantasma, Muy Muy, Estelí, Posoltega, El Rama y  Nueva Guinea</vt:lpstr>
      <vt:lpstr>Granja de Mejoramiento Genético de Aves, San Isidro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luis cañas balladares</dc:creator>
  <cp:lastModifiedBy>Martha</cp:lastModifiedBy>
  <cp:revision>65</cp:revision>
  <dcterms:created xsi:type="dcterms:W3CDTF">2020-08-24T02:24:25Z</dcterms:created>
  <dcterms:modified xsi:type="dcterms:W3CDTF">2020-08-25T16:21:45Z</dcterms:modified>
</cp:coreProperties>
</file>